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3" r:id="rId16"/>
    <p:sldId id="272" r:id="rId17"/>
    <p:sldId id="271" r:id="rId18"/>
    <p:sldId id="275" r:id="rId19"/>
    <p:sldId id="276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D00"/>
    <a:srgbClr val="75BEFF"/>
    <a:srgbClr val="525788"/>
    <a:srgbClr val="DDF2FF"/>
    <a:srgbClr val="CCECFF"/>
    <a:srgbClr val="FFF3D5"/>
    <a:srgbClr val="FFE49F"/>
    <a:srgbClr val="FFD266"/>
    <a:srgbClr val="FFF2D6"/>
    <a:srgbClr val="69C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6" autoAdjust="0"/>
    <p:restoredTop sz="94660"/>
  </p:normalViewPr>
  <p:slideViewPr>
    <p:cSldViewPr snapToGrid="0">
      <p:cViewPr>
        <p:scale>
          <a:sx n="100" d="100"/>
          <a:sy n="100" d="100"/>
        </p:scale>
        <p:origin x="216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2C56A6-34AF-4CCE-9B3D-51636E5865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A9F4AD9-6920-E7B5-342E-28ACDC84D7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501544-ACB1-FBD3-1D34-DB191F1A6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D1C321-2E1F-0460-5CD1-BDD223171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DE990A-28B6-A4AE-98AB-59B2CDDE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4881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E46C77-C66C-5DB4-F2A5-7CCC1D2A0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F21C28-63C3-7605-7098-E6632C6A9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AED22DC-229B-28B6-0815-B74EBFF10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D2C4F2-FC55-8FB9-5E9B-435CB131F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D4A997-27C2-F520-D518-6C2E678E8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308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BBA317-AB84-2422-EF12-74CA18BA6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060C5D0-CBF9-06C5-0F09-7852539F0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099FB3-E669-0E94-66F8-112231B17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7A6677-82F2-55E9-0244-59D545D66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8B6279-2B19-61C2-A420-0619771B1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807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77B012-96DA-CD42-FC47-BDED18EB6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D9BF4C-0AEC-BEFD-F70D-EC09B6D027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50B9D98-82BE-E10B-39F3-A7268E1588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94DCA0-5CE8-3822-695A-878EF5B6F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4D83F32-CF1D-CEDF-D1BC-7C535DB40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01AE1E5-CE3C-1E48-4E1F-1B78B5E14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3641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D0DB9D-C8F1-A690-6CC0-AF80953E6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5F940E-1262-502A-74F6-5DC4BD534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690DF71-B445-C052-885D-81CD5A76C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C422B52-3706-3E3A-16B9-201C556EBE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4A5EAD8-06F8-C07A-EDE8-0A1D2AB565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C0045E3-C60E-C5F5-AE77-AC771040B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8A60CC7-6C06-0C20-837E-2E1D528B8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44AAB2-93E3-6488-620B-A690B1648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864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6A1DF4-7280-A20D-2AB0-5C9F29033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5877D7A-5F12-8484-DDF0-7C24C3654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935AB92-57ED-630D-C4D6-EC82164C3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AE81D4-9993-5AD1-0F9F-26E057A7A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5747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07030AE-5467-462B-3243-53584A445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D12939-CD93-C340-4AF4-0BAA1EC5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6536A16-9775-B8A4-A4AF-940344647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03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999233-EB57-759F-DD97-98E25180D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4FFE3C6-050F-BBEF-0156-7BE35BB8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26EFA81-98E3-69D8-598F-BEBBEE2394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4A1FD9-0DFE-C8E8-949A-5CB097886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EE79625-11EE-ADD7-51F5-7131D0F8A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130A4C-22B5-9874-9A0B-E60550E28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317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B95794-E7FE-1CE7-B7A7-54B592F55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A2BEA47-62AA-FA41-5315-D1AFD2EBEF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93654B9-5161-5855-F410-AFE76064F1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7314F3-83CB-12A0-6499-EAC51EB8F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FB8E1A5-8C17-5F41-E8C5-2AA35D061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5FC3EFC-A7F2-685F-4D37-F8432A3A6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2549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503623-283F-963A-C292-AD8470FB3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8BC3E9B-1C73-C6A2-8C79-FE2578EB89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9408B1-A7FA-9399-07FA-708BDA026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8D4033-1BAA-3C2D-AD31-79C19C344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73A491-EA69-899E-6BD0-43A94C891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136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4B24B65-B805-0B42-E403-D39A058AED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79EF8AD-B0F7-9A4F-BED9-A69133A64B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1EA3BFD-9A44-A2ED-6D17-39F6CC19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615F83-86A5-459E-31A2-69B45C248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FCF550-D8C9-DEE1-9A18-27651DA6B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012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1B79265-C246-7FFE-A770-7BC82C4FC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BDADF21-30FF-93C0-3A32-53AE1D2C27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C67FC0-958D-E98A-B83F-A99A00A2FD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843242-5888-4329-8BAA-0750ECE764EE}" type="datetimeFigureOut">
              <a:rPr lang="ko-KR" altLang="en-US" smtClean="0"/>
              <a:t>2025-07-31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AD93B3-7A36-3319-701F-81DAD841FE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A7F04D9-86A0-7BA0-E53C-00747F9B2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7DB5F0-46AA-4D21-A0ED-0D2BAEAAE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548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9E4AD3-3586-4F17-4E8A-96C7D722C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260E38F-D863-309F-CE01-B596D08D6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46050" y="-392493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78331AA-4E79-F343-9840-1F7C58480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>
            <a:off x="84463" y="1242585"/>
            <a:ext cx="1432994" cy="1148273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18F1E7F-2822-7891-71A3-8E3DBABB9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154823" y="2814664"/>
            <a:ext cx="1432994" cy="1148273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3A900BC-102A-E939-3E6A-437314D25AF7}"/>
              </a:ext>
            </a:extLst>
          </p:cNvPr>
          <p:cNvSpPr/>
          <p:nvPr/>
        </p:nvSpPr>
        <p:spPr>
          <a:xfrm>
            <a:off x="1578986" y="853602"/>
            <a:ext cx="9034027" cy="5150795"/>
          </a:xfrm>
          <a:custGeom>
            <a:avLst/>
            <a:gdLst>
              <a:gd name="connsiteX0" fmla="*/ 0 w 9034027"/>
              <a:gd name="connsiteY0" fmla="*/ 92354 h 5150795"/>
              <a:gd name="connsiteX1" fmla="*/ 92354 w 9034027"/>
              <a:gd name="connsiteY1" fmla="*/ 0 h 5150795"/>
              <a:gd name="connsiteX2" fmla="*/ 773071 w 9034027"/>
              <a:gd name="connsiteY2" fmla="*/ 0 h 5150795"/>
              <a:gd name="connsiteX3" fmla="*/ 1630774 w 9034027"/>
              <a:gd name="connsiteY3" fmla="*/ 0 h 5150795"/>
              <a:gd name="connsiteX4" fmla="*/ 2311491 w 9034027"/>
              <a:gd name="connsiteY4" fmla="*/ 0 h 5150795"/>
              <a:gd name="connsiteX5" fmla="*/ 3169194 w 9034027"/>
              <a:gd name="connsiteY5" fmla="*/ 0 h 5150795"/>
              <a:gd name="connsiteX6" fmla="*/ 3761418 w 9034027"/>
              <a:gd name="connsiteY6" fmla="*/ 0 h 5150795"/>
              <a:gd name="connsiteX7" fmla="*/ 4265148 w 9034027"/>
              <a:gd name="connsiteY7" fmla="*/ 0 h 5150795"/>
              <a:gd name="connsiteX8" fmla="*/ 4945865 w 9034027"/>
              <a:gd name="connsiteY8" fmla="*/ 0 h 5150795"/>
              <a:gd name="connsiteX9" fmla="*/ 5715075 w 9034027"/>
              <a:gd name="connsiteY9" fmla="*/ 0 h 5150795"/>
              <a:gd name="connsiteX10" fmla="*/ 6572778 w 9034027"/>
              <a:gd name="connsiteY10" fmla="*/ 0 h 5150795"/>
              <a:gd name="connsiteX11" fmla="*/ 7341988 w 9034027"/>
              <a:gd name="connsiteY11" fmla="*/ 0 h 5150795"/>
              <a:gd name="connsiteX12" fmla="*/ 8199692 w 9034027"/>
              <a:gd name="connsiteY12" fmla="*/ 0 h 5150795"/>
              <a:gd name="connsiteX13" fmla="*/ 8941673 w 9034027"/>
              <a:gd name="connsiteY13" fmla="*/ 0 h 5150795"/>
              <a:gd name="connsiteX14" fmla="*/ 9034027 w 9034027"/>
              <a:gd name="connsiteY14" fmla="*/ 92354 h 5150795"/>
              <a:gd name="connsiteX15" fmla="*/ 9034027 w 9034027"/>
              <a:gd name="connsiteY15" fmla="*/ 812437 h 5150795"/>
              <a:gd name="connsiteX16" fmla="*/ 9034027 w 9034027"/>
              <a:gd name="connsiteY16" fmla="*/ 1333876 h 5150795"/>
              <a:gd name="connsiteX17" fmla="*/ 9034027 w 9034027"/>
              <a:gd name="connsiteY17" fmla="*/ 1805654 h 5150795"/>
              <a:gd name="connsiteX18" fmla="*/ 9034027 w 9034027"/>
              <a:gd name="connsiteY18" fmla="*/ 2327093 h 5150795"/>
              <a:gd name="connsiteX19" fmla="*/ 9034027 w 9034027"/>
              <a:gd name="connsiteY19" fmla="*/ 2848532 h 5150795"/>
              <a:gd name="connsiteX20" fmla="*/ 9034027 w 9034027"/>
              <a:gd name="connsiteY20" fmla="*/ 3469293 h 5150795"/>
              <a:gd name="connsiteX21" fmla="*/ 9034027 w 9034027"/>
              <a:gd name="connsiteY21" fmla="*/ 4090054 h 5150795"/>
              <a:gd name="connsiteX22" fmla="*/ 9034027 w 9034027"/>
              <a:gd name="connsiteY22" fmla="*/ 5058441 h 5150795"/>
              <a:gd name="connsiteX23" fmla="*/ 8941673 w 9034027"/>
              <a:gd name="connsiteY23" fmla="*/ 5150795 h 5150795"/>
              <a:gd name="connsiteX24" fmla="*/ 8083970 w 9034027"/>
              <a:gd name="connsiteY24" fmla="*/ 5150795 h 5150795"/>
              <a:gd name="connsiteX25" fmla="*/ 7580239 w 9034027"/>
              <a:gd name="connsiteY25" fmla="*/ 5150795 h 5150795"/>
              <a:gd name="connsiteX26" fmla="*/ 6811029 w 9034027"/>
              <a:gd name="connsiteY26" fmla="*/ 5150795 h 5150795"/>
              <a:gd name="connsiteX27" fmla="*/ 5953326 w 9034027"/>
              <a:gd name="connsiteY27" fmla="*/ 5150795 h 5150795"/>
              <a:gd name="connsiteX28" fmla="*/ 5538089 w 9034027"/>
              <a:gd name="connsiteY28" fmla="*/ 5150795 h 5150795"/>
              <a:gd name="connsiteX29" fmla="*/ 4680386 w 9034027"/>
              <a:gd name="connsiteY29" fmla="*/ 5150795 h 5150795"/>
              <a:gd name="connsiteX30" fmla="*/ 3822682 w 9034027"/>
              <a:gd name="connsiteY30" fmla="*/ 5150795 h 5150795"/>
              <a:gd name="connsiteX31" fmla="*/ 3407445 w 9034027"/>
              <a:gd name="connsiteY31" fmla="*/ 5150795 h 5150795"/>
              <a:gd name="connsiteX32" fmla="*/ 2726728 w 9034027"/>
              <a:gd name="connsiteY32" fmla="*/ 5150795 h 5150795"/>
              <a:gd name="connsiteX33" fmla="*/ 2134505 w 9034027"/>
              <a:gd name="connsiteY33" fmla="*/ 5150795 h 5150795"/>
              <a:gd name="connsiteX34" fmla="*/ 1542281 w 9034027"/>
              <a:gd name="connsiteY34" fmla="*/ 5150795 h 5150795"/>
              <a:gd name="connsiteX35" fmla="*/ 950057 w 9034027"/>
              <a:gd name="connsiteY35" fmla="*/ 5150795 h 5150795"/>
              <a:gd name="connsiteX36" fmla="*/ 92354 w 9034027"/>
              <a:gd name="connsiteY36" fmla="*/ 5150795 h 5150795"/>
              <a:gd name="connsiteX37" fmla="*/ 0 w 9034027"/>
              <a:gd name="connsiteY37" fmla="*/ 5058441 h 5150795"/>
              <a:gd name="connsiteX38" fmla="*/ 0 w 9034027"/>
              <a:gd name="connsiteY38" fmla="*/ 4437680 h 5150795"/>
              <a:gd name="connsiteX39" fmla="*/ 0 w 9034027"/>
              <a:gd name="connsiteY39" fmla="*/ 3916241 h 5150795"/>
              <a:gd name="connsiteX40" fmla="*/ 0 w 9034027"/>
              <a:gd name="connsiteY40" fmla="*/ 3295480 h 5150795"/>
              <a:gd name="connsiteX41" fmla="*/ 0 w 9034027"/>
              <a:gd name="connsiteY41" fmla="*/ 2625058 h 5150795"/>
              <a:gd name="connsiteX42" fmla="*/ 0 w 9034027"/>
              <a:gd name="connsiteY42" fmla="*/ 2053958 h 5150795"/>
              <a:gd name="connsiteX43" fmla="*/ 0 w 9034027"/>
              <a:gd name="connsiteY43" fmla="*/ 1532519 h 5150795"/>
              <a:gd name="connsiteX44" fmla="*/ 0 w 9034027"/>
              <a:gd name="connsiteY44" fmla="*/ 1011080 h 5150795"/>
              <a:gd name="connsiteX45" fmla="*/ 0 w 9034027"/>
              <a:gd name="connsiteY45" fmla="*/ 92354 h 5150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9034027" h="5150795" fill="none" extrusionOk="0">
                <a:moveTo>
                  <a:pt x="0" y="92354"/>
                </a:moveTo>
                <a:cubicBezTo>
                  <a:pt x="225" y="51608"/>
                  <a:pt x="47274" y="-5318"/>
                  <a:pt x="92354" y="0"/>
                </a:cubicBezTo>
                <a:cubicBezTo>
                  <a:pt x="332552" y="-289"/>
                  <a:pt x="439952" y="-26619"/>
                  <a:pt x="773071" y="0"/>
                </a:cubicBezTo>
                <a:cubicBezTo>
                  <a:pt x="1106190" y="26619"/>
                  <a:pt x="1225899" y="-20782"/>
                  <a:pt x="1630774" y="0"/>
                </a:cubicBezTo>
                <a:cubicBezTo>
                  <a:pt x="2035649" y="20782"/>
                  <a:pt x="2063461" y="9244"/>
                  <a:pt x="2311491" y="0"/>
                </a:cubicBezTo>
                <a:cubicBezTo>
                  <a:pt x="2559521" y="-9244"/>
                  <a:pt x="2837286" y="1986"/>
                  <a:pt x="3169194" y="0"/>
                </a:cubicBezTo>
                <a:cubicBezTo>
                  <a:pt x="3501102" y="-1986"/>
                  <a:pt x="3562359" y="13754"/>
                  <a:pt x="3761418" y="0"/>
                </a:cubicBezTo>
                <a:cubicBezTo>
                  <a:pt x="3960477" y="-13754"/>
                  <a:pt x="4063895" y="17076"/>
                  <a:pt x="4265148" y="0"/>
                </a:cubicBezTo>
                <a:cubicBezTo>
                  <a:pt x="4466401" y="-17076"/>
                  <a:pt x="4764073" y="19854"/>
                  <a:pt x="4945865" y="0"/>
                </a:cubicBezTo>
                <a:cubicBezTo>
                  <a:pt x="5127657" y="-19854"/>
                  <a:pt x="5363739" y="21627"/>
                  <a:pt x="5715075" y="0"/>
                </a:cubicBezTo>
                <a:cubicBezTo>
                  <a:pt x="6066411" y="-21627"/>
                  <a:pt x="6273090" y="20949"/>
                  <a:pt x="6572778" y="0"/>
                </a:cubicBezTo>
                <a:cubicBezTo>
                  <a:pt x="6872466" y="-20949"/>
                  <a:pt x="7135871" y="-4674"/>
                  <a:pt x="7341988" y="0"/>
                </a:cubicBezTo>
                <a:cubicBezTo>
                  <a:pt x="7548105" y="4674"/>
                  <a:pt x="7780752" y="-17305"/>
                  <a:pt x="8199692" y="0"/>
                </a:cubicBezTo>
                <a:cubicBezTo>
                  <a:pt x="8618632" y="17305"/>
                  <a:pt x="8603550" y="-35947"/>
                  <a:pt x="8941673" y="0"/>
                </a:cubicBezTo>
                <a:cubicBezTo>
                  <a:pt x="9000194" y="-7782"/>
                  <a:pt x="9033644" y="42638"/>
                  <a:pt x="9034027" y="92354"/>
                </a:cubicBezTo>
                <a:cubicBezTo>
                  <a:pt x="9034884" y="276969"/>
                  <a:pt x="9042274" y="627685"/>
                  <a:pt x="9034027" y="812437"/>
                </a:cubicBezTo>
                <a:cubicBezTo>
                  <a:pt x="9025780" y="997189"/>
                  <a:pt x="9032302" y="1178863"/>
                  <a:pt x="9034027" y="1333876"/>
                </a:cubicBezTo>
                <a:cubicBezTo>
                  <a:pt x="9035752" y="1488889"/>
                  <a:pt x="9049118" y="1588119"/>
                  <a:pt x="9034027" y="1805654"/>
                </a:cubicBezTo>
                <a:cubicBezTo>
                  <a:pt x="9018936" y="2023189"/>
                  <a:pt x="9055019" y="2111683"/>
                  <a:pt x="9034027" y="2327093"/>
                </a:cubicBezTo>
                <a:cubicBezTo>
                  <a:pt x="9013035" y="2542503"/>
                  <a:pt x="9031877" y="2676404"/>
                  <a:pt x="9034027" y="2848532"/>
                </a:cubicBezTo>
                <a:cubicBezTo>
                  <a:pt x="9036177" y="3020660"/>
                  <a:pt x="9062276" y="3242640"/>
                  <a:pt x="9034027" y="3469293"/>
                </a:cubicBezTo>
                <a:cubicBezTo>
                  <a:pt x="9005778" y="3695946"/>
                  <a:pt x="9035256" y="3795648"/>
                  <a:pt x="9034027" y="4090054"/>
                </a:cubicBezTo>
                <a:cubicBezTo>
                  <a:pt x="9032798" y="4384460"/>
                  <a:pt x="9013996" y="4713688"/>
                  <a:pt x="9034027" y="5058441"/>
                </a:cubicBezTo>
                <a:cubicBezTo>
                  <a:pt x="9032738" y="5109752"/>
                  <a:pt x="8990252" y="5153073"/>
                  <a:pt x="8941673" y="5150795"/>
                </a:cubicBezTo>
                <a:cubicBezTo>
                  <a:pt x="8531668" y="5189608"/>
                  <a:pt x="8282222" y="5117631"/>
                  <a:pt x="8083970" y="5150795"/>
                </a:cubicBezTo>
                <a:cubicBezTo>
                  <a:pt x="7885718" y="5183959"/>
                  <a:pt x="7781190" y="5141247"/>
                  <a:pt x="7580239" y="5150795"/>
                </a:cubicBezTo>
                <a:cubicBezTo>
                  <a:pt x="7379288" y="5160343"/>
                  <a:pt x="7174651" y="5180849"/>
                  <a:pt x="6811029" y="5150795"/>
                </a:cubicBezTo>
                <a:cubicBezTo>
                  <a:pt x="6447407" y="5120742"/>
                  <a:pt x="6199162" y="5108405"/>
                  <a:pt x="5953326" y="5150795"/>
                </a:cubicBezTo>
                <a:cubicBezTo>
                  <a:pt x="5707490" y="5193185"/>
                  <a:pt x="5720797" y="5151687"/>
                  <a:pt x="5538089" y="5150795"/>
                </a:cubicBezTo>
                <a:cubicBezTo>
                  <a:pt x="5355381" y="5149903"/>
                  <a:pt x="5083537" y="5190439"/>
                  <a:pt x="4680386" y="5150795"/>
                </a:cubicBezTo>
                <a:cubicBezTo>
                  <a:pt x="4277235" y="5111151"/>
                  <a:pt x="4100949" y="5153878"/>
                  <a:pt x="3822682" y="5150795"/>
                </a:cubicBezTo>
                <a:cubicBezTo>
                  <a:pt x="3544415" y="5147712"/>
                  <a:pt x="3531171" y="5149954"/>
                  <a:pt x="3407445" y="5150795"/>
                </a:cubicBezTo>
                <a:cubicBezTo>
                  <a:pt x="3283719" y="5151636"/>
                  <a:pt x="3027249" y="5173388"/>
                  <a:pt x="2726728" y="5150795"/>
                </a:cubicBezTo>
                <a:cubicBezTo>
                  <a:pt x="2426207" y="5128202"/>
                  <a:pt x="2300771" y="5165699"/>
                  <a:pt x="2134505" y="5150795"/>
                </a:cubicBezTo>
                <a:cubicBezTo>
                  <a:pt x="1968239" y="5135891"/>
                  <a:pt x="1784167" y="5162778"/>
                  <a:pt x="1542281" y="5150795"/>
                </a:cubicBezTo>
                <a:cubicBezTo>
                  <a:pt x="1300395" y="5138812"/>
                  <a:pt x="1123466" y="5163345"/>
                  <a:pt x="950057" y="5150795"/>
                </a:cubicBezTo>
                <a:cubicBezTo>
                  <a:pt x="776648" y="5138245"/>
                  <a:pt x="320745" y="5159110"/>
                  <a:pt x="92354" y="5150795"/>
                </a:cubicBezTo>
                <a:cubicBezTo>
                  <a:pt x="41986" y="5147006"/>
                  <a:pt x="-2537" y="5103845"/>
                  <a:pt x="0" y="5058441"/>
                </a:cubicBezTo>
                <a:cubicBezTo>
                  <a:pt x="20980" y="4839574"/>
                  <a:pt x="13519" y="4710916"/>
                  <a:pt x="0" y="4437680"/>
                </a:cubicBezTo>
                <a:cubicBezTo>
                  <a:pt x="-13519" y="4164444"/>
                  <a:pt x="4961" y="4135726"/>
                  <a:pt x="0" y="3916241"/>
                </a:cubicBezTo>
                <a:cubicBezTo>
                  <a:pt x="-4961" y="3696756"/>
                  <a:pt x="-7556" y="3458756"/>
                  <a:pt x="0" y="3295480"/>
                </a:cubicBezTo>
                <a:cubicBezTo>
                  <a:pt x="7556" y="3132204"/>
                  <a:pt x="2977" y="2865569"/>
                  <a:pt x="0" y="2625058"/>
                </a:cubicBezTo>
                <a:cubicBezTo>
                  <a:pt x="-2977" y="2384547"/>
                  <a:pt x="-13961" y="2173999"/>
                  <a:pt x="0" y="2053958"/>
                </a:cubicBezTo>
                <a:cubicBezTo>
                  <a:pt x="13961" y="1933917"/>
                  <a:pt x="13626" y="1762057"/>
                  <a:pt x="0" y="1532519"/>
                </a:cubicBezTo>
                <a:cubicBezTo>
                  <a:pt x="-13626" y="1302981"/>
                  <a:pt x="7853" y="1120963"/>
                  <a:pt x="0" y="1011080"/>
                </a:cubicBezTo>
                <a:cubicBezTo>
                  <a:pt x="-7853" y="901197"/>
                  <a:pt x="-31595" y="452006"/>
                  <a:pt x="0" y="92354"/>
                </a:cubicBezTo>
                <a:close/>
              </a:path>
              <a:path w="9034027" h="5150795" stroke="0" extrusionOk="0">
                <a:moveTo>
                  <a:pt x="0" y="92354"/>
                </a:moveTo>
                <a:cubicBezTo>
                  <a:pt x="-1944" y="40149"/>
                  <a:pt x="37390" y="1486"/>
                  <a:pt x="92354" y="0"/>
                </a:cubicBezTo>
                <a:cubicBezTo>
                  <a:pt x="401860" y="-41168"/>
                  <a:pt x="762968" y="36171"/>
                  <a:pt x="950057" y="0"/>
                </a:cubicBezTo>
                <a:cubicBezTo>
                  <a:pt x="1137146" y="-36171"/>
                  <a:pt x="1322624" y="-29279"/>
                  <a:pt x="1542281" y="0"/>
                </a:cubicBezTo>
                <a:cubicBezTo>
                  <a:pt x="1761938" y="29279"/>
                  <a:pt x="1905559" y="-21264"/>
                  <a:pt x="2046011" y="0"/>
                </a:cubicBezTo>
                <a:cubicBezTo>
                  <a:pt x="2186463" y="21264"/>
                  <a:pt x="2553833" y="-3770"/>
                  <a:pt x="2815221" y="0"/>
                </a:cubicBezTo>
                <a:cubicBezTo>
                  <a:pt x="3076609" y="3770"/>
                  <a:pt x="3227593" y="9305"/>
                  <a:pt x="3407445" y="0"/>
                </a:cubicBezTo>
                <a:cubicBezTo>
                  <a:pt x="3587297" y="-9305"/>
                  <a:pt x="4063522" y="22202"/>
                  <a:pt x="4265148" y="0"/>
                </a:cubicBezTo>
                <a:cubicBezTo>
                  <a:pt x="4466774" y="-22202"/>
                  <a:pt x="4619651" y="15207"/>
                  <a:pt x="4768879" y="0"/>
                </a:cubicBezTo>
                <a:cubicBezTo>
                  <a:pt x="4918107" y="-15207"/>
                  <a:pt x="5375175" y="-8333"/>
                  <a:pt x="5626582" y="0"/>
                </a:cubicBezTo>
                <a:cubicBezTo>
                  <a:pt x="5877989" y="8333"/>
                  <a:pt x="5936668" y="106"/>
                  <a:pt x="6041819" y="0"/>
                </a:cubicBezTo>
                <a:cubicBezTo>
                  <a:pt x="6146970" y="-106"/>
                  <a:pt x="6418393" y="7003"/>
                  <a:pt x="6722536" y="0"/>
                </a:cubicBezTo>
                <a:cubicBezTo>
                  <a:pt x="7026679" y="-7003"/>
                  <a:pt x="7107412" y="13934"/>
                  <a:pt x="7403253" y="0"/>
                </a:cubicBezTo>
                <a:cubicBezTo>
                  <a:pt x="7699094" y="-13934"/>
                  <a:pt x="7843155" y="7887"/>
                  <a:pt x="7995477" y="0"/>
                </a:cubicBezTo>
                <a:cubicBezTo>
                  <a:pt x="8147799" y="-7887"/>
                  <a:pt x="8701271" y="-16135"/>
                  <a:pt x="8941673" y="0"/>
                </a:cubicBezTo>
                <a:cubicBezTo>
                  <a:pt x="8996225" y="-4401"/>
                  <a:pt x="9024038" y="37486"/>
                  <a:pt x="9034027" y="92354"/>
                </a:cubicBezTo>
                <a:cubicBezTo>
                  <a:pt x="9019348" y="391999"/>
                  <a:pt x="9037233" y="557200"/>
                  <a:pt x="9034027" y="713115"/>
                </a:cubicBezTo>
                <a:cubicBezTo>
                  <a:pt x="9030821" y="869030"/>
                  <a:pt x="9017419" y="1284590"/>
                  <a:pt x="9034027" y="1433197"/>
                </a:cubicBezTo>
                <a:cubicBezTo>
                  <a:pt x="9050635" y="1581804"/>
                  <a:pt x="9019790" y="1784425"/>
                  <a:pt x="9034027" y="2053958"/>
                </a:cubicBezTo>
                <a:cubicBezTo>
                  <a:pt x="9048264" y="2323491"/>
                  <a:pt x="9029033" y="2371801"/>
                  <a:pt x="9034027" y="2525737"/>
                </a:cubicBezTo>
                <a:cubicBezTo>
                  <a:pt x="9039021" y="2679673"/>
                  <a:pt x="9023539" y="2926498"/>
                  <a:pt x="9034027" y="3047176"/>
                </a:cubicBezTo>
                <a:cubicBezTo>
                  <a:pt x="9044515" y="3167854"/>
                  <a:pt x="9037816" y="3493916"/>
                  <a:pt x="9034027" y="3767258"/>
                </a:cubicBezTo>
                <a:cubicBezTo>
                  <a:pt x="9030238" y="4040600"/>
                  <a:pt x="9030994" y="4262675"/>
                  <a:pt x="9034027" y="4388019"/>
                </a:cubicBezTo>
                <a:cubicBezTo>
                  <a:pt x="9037060" y="4513363"/>
                  <a:pt x="9056792" y="4782883"/>
                  <a:pt x="9034027" y="5058441"/>
                </a:cubicBezTo>
                <a:cubicBezTo>
                  <a:pt x="9033865" y="5105079"/>
                  <a:pt x="8999309" y="5152178"/>
                  <a:pt x="8941673" y="5150795"/>
                </a:cubicBezTo>
                <a:cubicBezTo>
                  <a:pt x="8664831" y="5138049"/>
                  <a:pt x="8562909" y="5157443"/>
                  <a:pt x="8260956" y="5150795"/>
                </a:cubicBezTo>
                <a:cubicBezTo>
                  <a:pt x="7959003" y="5144147"/>
                  <a:pt x="7858952" y="5166531"/>
                  <a:pt x="7580239" y="5150795"/>
                </a:cubicBezTo>
                <a:cubicBezTo>
                  <a:pt x="7301526" y="5135059"/>
                  <a:pt x="7280570" y="5163012"/>
                  <a:pt x="7076509" y="5150795"/>
                </a:cubicBezTo>
                <a:cubicBezTo>
                  <a:pt x="6872448" y="5138579"/>
                  <a:pt x="6474032" y="5140621"/>
                  <a:pt x="6307299" y="5150795"/>
                </a:cubicBezTo>
                <a:cubicBezTo>
                  <a:pt x="6140566" y="5160970"/>
                  <a:pt x="6010981" y="5165065"/>
                  <a:pt x="5803568" y="5150795"/>
                </a:cubicBezTo>
                <a:cubicBezTo>
                  <a:pt x="5596155" y="5136525"/>
                  <a:pt x="5232724" y="5142307"/>
                  <a:pt x="5034358" y="5150795"/>
                </a:cubicBezTo>
                <a:cubicBezTo>
                  <a:pt x="4835992" y="5159284"/>
                  <a:pt x="4779560" y="5140830"/>
                  <a:pt x="4619121" y="5150795"/>
                </a:cubicBezTo>
                <a:cubicBezTo>
                  <a:pt x="4458682" y="5160760"/>
                  <a:pt x="4012308" y="5131311"/>
                  <a:pt x="3849911" y="5150795"/>
                </a:cubicBezTo>
                <a:cubicBezTo>
                  <a:pt x="3687514" y="5170280"/>
                  <a:pt x="3485702" y="5165817"/>
                  <a:pt x="3346181" y="5150795"/>
                </a:cubicBezTo>
                <a:cubicBezTo>
                  <a:pt x="3206660" y="5135774"/>
                  <a:pt x="3100493" y="5163870"/>
                  <a:pt x="2930943" y="5150795"/>
                </a:cubicBezTo>
                <a:cubicBezTo>
                  <a:pt x="2761393" y="5137720"/>
                  <a:pt x="2672149" y="5133380"/>
                  <a:pt x="2427213" y="5150795"/>
                </a:cubicBezTo>
                <a:cubicBezTo>
                  <a:pt x="2182277" y="5168211"/>
                  <a:pt x="1879997" y="5114203"/>
                  <a:pt x="1658003" y="5150795"/>
                </a:cubicBezTo>
                <a:cubicBezTo>
                  <a:pt x="1436009" y="5187388"/>
                  <a:pt x="1369528" y="5141646"/>
                  <a:pt x="1154272" y="5150795"/>
                </a:cubicBezTo>
                <a:cubicBezTo>
                  <a:pt x="939016" y="5159944"/>
                  <a:pt x="900087" y="5135407"/>
                  <a:pt x="739035" y="5150795"/>
                </a:cubicBezTo>
                <a:cubicBezTo>
                  <a:pt x="577983" y="5166183"/>
                  <a:pt x="318529" y="5180100"/>
                  <a:pt x="92354" y="5150795"/>
                </a:cubicBezTo>
                <a:cubicBezTo>
                  <a:pt x="43584" y="5156259"/>
                  <a:pt x="8722" y="5118076"/>
                  <a:pt x="0" y="5058441"/>
                </a:cubicBezTo>
                <a:cubicBezTo>
                  <a:pt x="16040" y="4928954"/>
                  <a:pt x="10315" y="4785356"/>
                  <a:pt x="0" y="4586663"/>
                </a:cubicBezTo>
                <a:cubicBezTo>
                  <a:pt x="-10315" y="4387970"/>
                  <a:pt x="-10955" y="4161407"/>
                  <a:pt x="0" y="3866580"/>
                </a:cubicBezTo>
                <a:cubicBezTo>
                  <a:pt x="10955" y="3571753"/>
                  <a:pt x="17919" y="3532453"/>
                  <a:pt x="0" y="3245819"/>
                </a:cubicBezTo>
                <a:cubicBezTo>
                  <a:pt x="-17919" y="2959185"/>
                  <a:pt x="5672" y="2695052"/>
                  <a:pt x="0" y="2525737"/>
                </a:cubicBezTo>
                <a:cubicBezTo>
                  <a:pt x="-5672" y="2356422"/>
                  <a:pt x="5535" y="2061133"/>
                  <a:pt x="0" y="1855315"/>
                </a:cubicBezTo>
                <a:cubicBezTo>
                  <a:pt x="-5535" y="1649497"/>
                  <a:pt x="21908" y="1441156"/>
                  <a:pt x="0" y="1284215"/>
                </a:cubicBezTo>
                <a:cubicBezTo>
                  <a:pt x="-21908" y="1127274"/>
                  <a:pt x="-3066" y="431735"/>
                  <a:pt x="0" y="92354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793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B616666-CF03-D4D1-AFEE-8BD9C625BFC6}"/>
              </a:ext>
            </a:extLst>
          </p:cNvPr>
          <p:cNvSpPr/>
          <p:nvPr/>
        </p:nvSpPr>
        <p:spPr>
          <a:xfrm>
            <a:off x="3979926" y="2243078"/>
            <a:ext cx="4169645" cy="2321137"/>
          </a:xfrm>
          <a:custGeom>
            <a:avLst/>
            <a:gdLst>
              <a:gd name="connsiteX0" fmla="*/ 0 w 4169645"/>
              <a:gd name="connsiteY0" fmla="*/ 262196 h 2321137"/>
              <a:gd name="connsiteX1" fmla="*/ 262196 w 4169645"/>
              <a:gd name="connsiteY1" fmla="*/ 0 h 2321137"/>
              <a:gd name="connsiteX2" fmla="*/ 869738 w 4169645"/>
              <a:gd name="connsiteY2" fmla="*/ 0 h 2321137"/>
              <a:gd name="connsiteX3" fmla="*/ 1404375 w 4169645"/>
              <a:gd name="connsiteY3" fmla="*/ 0 h 2321137"/>
              <a:gd name="connsiteX4" fmla="*/ 2048370 w 4169645"/>
              <a:gd name="connsiteY4" fmla="*/ 0 h 2321137"/>
              <a:gd name="connsiteX5" fmla="*/ 2583007 w 4169645"/>
              <a:gd name="connsiteY5" fmla="*/ 0 h 2321137"/>
              <a:gd name="connsiteX6" fmla="*/ 3227002 w 4169645"/>
              <a:gd name="connsiteY6" fmla="*/ 0 h 2321137"/>
              <a:gd name="connsiteX7" fmla="*/ 3907449 w 4169645"/>
              <a:gd name="connsiteY7" fmla="*/ 0 h 2321137"/>
              <a:gd name="connsiteX8" fmla="*/ 4169645 w 4169645"/>
              <a:gd name="connsiteY8" fmla="*/ 262196 h 2321137"/>
              <a:gd name="connsiteX9" fmla="*/ 4169645 w 4169645"/>
              <a:gd name="connsiteY9" fmla="*/ 843144 h 2321137"/>
              <a:gd name="connsiteX10" fmla="*/ 4169645 w 4169645"/>
              <a:gd name="connsiteY10" fmla="*/ 1406124 h 2321137"/>
              <a:gd name="connsiteX11" fmla="*/ 4169645 w 4169645"/>
              <a:gd name="connsiteY11" fmla="*/ 2058941 h 2321137"/>
              <a:gd name="connsiteX12" fmla="*/ 3907449 w 4169645"/>
              <a:gd name="connsiteY12" fmla="*/ 2321137 h 2321137"/>
              <a:gd name="connsiteX13" fmla="*/ 3372812 w 4169645"/>
              <a:gd name="connsiteY13" fmla="*/ 2321137 h 2321137"/>
              <a:gd name="connsiteX14" fmla="*/ 2801722 w 4169645"/>
              <a:gd name="connsiteY14" fmla="*/ 2321137 h 2321137"/>
              <a:gd name="connsiteX15" fmla="*/ 2194180 w 4169645"/>
              <a:gd name="connsiteY15" fmla="*/ 2321137 h 2321137"/>
              <a:gd name="connsiteX16" fmla="*/ 1659543 w 4169645"/>
              <a:gd name="connsiteY16" fmla="*/ 2321137 h 2321137"/>
              <a:gd name="connsiteX17" fmla="*/ 979096 w 4169645"/>
              <a:gd name="connsiteY17" fmla="*/ 2321137 h 2321137"/>
              <a:gd name="connsiteX18" fmla="*/ 262196 w 4169645"/>
              <a:gd name="connsiteY18" fmla="*/ 2321137 h 2321137"/>
              <a:gd name="connsiteX19" fmla="*/ 0 w 4169645"/>
              <a:gd name="connsiteY19" fmla="*/ 2058941 h 2321137"/>
              <a:gd name="connsiteX20" fmla="*/ 0 w 4169645"/>
              <a:gd name="connsiteY20" fmla="*/ 1460026 h 2321137"/>
              <a:gd name="connsiteX21" fmla="*/ 0 w 4169645"/>
              <a:gd name="connsiteY21" fmla="*/ 843144 h 2321137"/>
              <a:gd name="connsiteX22" fmla="*/ 0 w 4169645"/>
              <a:gd name="connsiteY22" fmla="*/ 262196 h 2321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69645" h="2321137" fill="none" extrusionOk="0">
                <a:moveTo>
                  <a:pt x="0" y="262196"/>
                </a:moveTo>
                <a:cubicBezTo>
                  <a:pt x="-25636" y="115938"/>
                  <a:pt x="122758" y="4622"/>
                  <a:pt x="262196" y="0"/>
                </a:cubicBezTo>
                <a:cubicBezTo>
                  <a:pt x="509885" y="25268"/>
                  <a:pt x="670890" y="4710"/>
                  <a:pt x="869738" y="0"/>
                </a:cubicBezTo>
                <a:cubicBezTo>
                  <a:pt x="1068586" y="-4710"/>
                  <a:pt x="1241684" y="-3182"/>
                  <a:pt x="1404375" y="0"/>
                </a:cubicBezTo>
                <a:cubicBezTo>
                  <a:pt x="1567066" y="3182"/>
                  <a:pt x="1891531" y="-19472"/>
                  <a:pt x="2048370" y="0"/>
                </a:cubicBezTo>
                <a:cubicBezTo>
                  <a:pt x="2205210" y="19472"/>
                  <a:pt x="2345308" y="-4324"/>
                  <a:pt x="2583007" y="0"/>
                </a:cubicBezTo>
                <a:cubicBezTo>
                  <a:pt x="2820706" y="4324"/>
                  <a:pt x="2927252" y="-14056"/>
                  <a:pt x="3227002" y="0"/>
                </a:cubicBezTo>
                <a:cubicBezTo>
                  <a:pt x="3526753" y="14056"/>
                  <a:pt x="3588843" y="7510"/>
                  <a:pt x="3907449" y="0"/>
                </a:cubicBezTo>
                <a:cubicBezTo>
                  <a:pt x="4061571" y="-16173"/>
                  <a:pt x="4145047" y="107959"/>
                  <a:pt x="4169645" y="262196"/>
                </a:cubicBezTo>
                <a:cubicBezTo>
                  <a:pt x="4172761" y="549025"/>
                  <a:pt x="4144095" y="569584"/>
                  <a:pt x="4169645" y="843144"/>
                </a:cubicBezTo>
                <a:cubicBezTo>
                  <a:pt x="4195195" y="1116704"/>
                  <a:pt x="4191654" y="1230768"/>
                  <a:pt x="4169645" y="1406124"/>
                </a:cubicBezTo>
                <a:cubicBezTo>
                  <a:pt x="4147636" y="1581480"/>
                  <a:pt x="4196069" y="1786922"/>
                  <a:pt x="4169645" y="2058941"/>
                </a:cubicBezTo>
                <a:cubicBezTo>
                  <a:pt x="4175273" y="2202258"/>
                  <a:pt x="4050220" y="2335241"/>
                  <a:pt x="3907449" y="2321137"/>
                </a:cubicBezTo>
                <a:cubicBezTo>
                  <a:pt x="3787726" y="2313901"/>
                  <a:pt x="3605798" y="2312606"/>
                  <a:pt x="3372812" y="2321137"/>
                </a:cubicBezTo>
                <a:cubicBezTo>
                  <a:pt x="3139826" y="2329668"/>
                  <a:pt x="3011087" y="2297098"/>
                  <a:pt x="2801722" y="2321137"/>
                </a:cubicBezTo>
                <a:cubicBezTo>
                  <a:pt x="2592357" y="2345177"/>
                  <a:pt x="2394660" y="2338425"/>
                  <a:pt x="2194180" y="2321137"/>
                </a:cubicBezTo>
                <a:cubicBezTo>
                  <a:pt x="1993700" y="2303849"/>
                  <a:pt x="1809424" y="2305803"/>
                  <a:pt x="1659543" y="2321137"/>
                </a:cubicBezTo>
                <a:cubicBezTo>
                  <a:pt x="1509662" y="2336471"/>
                  <a:pt x="1292869" y="2334948"/>
                  <a:pt x="979096" y="2321137"/>
                </a:cubicBezTo>
                <a:cubicBezTo>
                  <a:pt x="665323" y="2307326"/>
                  <a:pt x="476732" y="2313613"/>
                  <a:pt x="262196" y="2321137"/>
                </a:cubicBezTo>
                <a:cubicBezTo>
                  <a:pt x="126535" y="2353245"/>
                  <a:pt x="17062" y="2210932"/>
                  <a:pt x="0" y="2058941"/>
                </a:cubicBezTo>
                <a:cubicBezTo>
                  <a:pt x="7483" y="1883466"/>
                  <a:pt x="-27838" y="1637696"/>
                  <a:pt x="0" y="1460026"/>
                </a:cubicBezTo>
                <a:cubicBezTo>
                  <a:pt x="27838" y="1282357"/>
                  <a:pt x="-15898" y="1058220"/>
                  <a:pt x="0" y="843144"/>
                </a:cubicBezTo>
                <a:cubicBezTo>
                  <a:pt x="15898" y="628068"/>
                  <a:pt x="-27354" y="478997"/>
                  <a:pt x="0" y="262196"/>
                </a:cubicBezTo>
                <a:close/>
              </a:path>
              <a:path w="4169645" h="2321137" stroke="0" extrusionOk="0">
                <a:moveTo>
                  <a:pt x="0" y="262196"/>
                </a:moveTo>
                <a:cubicBezTo>
                  <a:pt x="-19773" y="105192"/>
                  <a:pt x="92417" y="9372"/>
                  <a:pt x="262196" y="0"/>
                </a:cubicBezTo>
                <a:cubicBezTo>
                  <a:pt x="556287" y="6833"/>
                  <a:pt x="804320" y="288"/>
                  <a:pt x="942643" y="0"/>
                </a:cubicBezTo>
                <a:cubicBezTo>
                  <a:pt x="1080966" y="-288"/>
                  <a:pt x="1324289" y="-10945"/>
                  <a:pt x="1513733" y="0"/>
                </a:cubicBezTo>
                <a:cubicBezTo>
                  <a:pt x="1703177" y="10945"/>
                  <a:pt x="1884986" y="-16760"/>
                  <a:pt x="2048370" y="0"/>
                </a:cubicBezTo>
                <a:cubicBezTo>
                  <a:pt x="2211754" y="16760"/>
                  <a:pt x="2469819" y="-6419"/>
                  <a:pt x="2692365" y="0"/>
                </a:cubicBezTo>
                <a:cubicBezTo>
                  <a:pt x="2914911" y="6419"/>
                  <a:pt x="3056691" y="14475"/>
                  <a:pt x="3263454" y="0"/>
                </a:cubicBezTo>
                <a:cubicBezTo>
                  <a:pt x="3470217" y="-14475"/>
                  <a:pt x="3772157" y="-21387"/>
                  <a:pt x="3907449" y="0"/>
                </a:cubicBezTo>
                <a:cubicBezTo>
                  <a:pt x="4048971" y="-31327"/>
                  <a:pt x="4166385" y="121920"/>
                  <a:pt x="4169645" y="262196"/>
                </a:cubicBezTo>
                <a:cubicBezTo>
                  <a:pt x="4141646" y="465071"/>
                  <a:pt x="4156611" y="554157"/>
                  <a:pt x="4169645" y="825176"/>
                </a:cubicBezTo>
                <a:cubicBezTo>
                  <a:pt x="4182679" y="1096195"/>
                  <a:pt x="4141093" y="1248343"/>
                  <a:pt x="4169645" y="1424091"/>
                </a:cubicBezTo>
                <a:cubicBezTo>
                  <a:pt x="4198197" y="1599840"/>
                  <a:pt x="4172584" y="1863166"/>
                  <a:pt x="4169645" y="2058941"/>
                </a:cubicBezTo>
                <a:cubicBezTo>
                  <a:pt x="4181738" y="2191798"/>
                  <a:pt x="4069460" y="2310044"/>
                  <a:pt x="3907449" y="2321137"/>
                </a:cubicBezTo>
                <a:cubicBezTo>
                  <a:pt x="3770343" y="2350704"/>
                  <a:pt x="3496948" y="2344724"/>
                  <a:pt x="3299907" y="2321137"/>
                </a:cubicBezTo>
                <a:cubicBezTo>
                  <a:pt x="3102866" y="2297550"/>
                  <a:pt x="2872440" y="2325846"/>
                  <a:pt x="2765270" y="2321137"/>
                </a:cubicBezTo>
                <a:cubicBezTo>
                  <a:pt x="2658100" y="2316428"/>
                  <a:pt x="2333536" y="2309227"/>
                  <a:pt x="2157728" y="2321137"/>
                </a:cubicBezTo>
                <a:cubicBezTo>
                  <a:pt x="1981920" y="2333047"/>
                  <a:pt x="1707647" y="2289166"/>
                  <a:pt x="1477280" y="2321137"/>
                </a:cubicBezTo>
                <a:cubicBezTo>
                  <a:pt x="1246913" y="2353108"/>
                  <a:pt x="1028452" y="2328164"/>
                  <a:pt x="869738" y="2321137"/>
                </a:cubicBezTo>
                <a:cubicBezTo>
                  <a:pt x="711024" y="2314110"/>
                  <a:pt x="384083" y="2338557"/>
                  <a:pt x="262196" y="2321137"/>
                </a:cubicBezTo>
                <a:cubicBezTo>
                  <a:pt x="96336" y="2322004"/>
                  <a:pt x="9301" y="2186981"/>
                  <a:pt x="0" y="2058941"/>
                </a:cubicBezTo>
                <a:cubicBezTo>
                  <a:pt x="-7184" y="1817318"/>
                  <a:pt x="2719" y="1575071"/>
                  <a:pt x="0" y="1442059"/>
                </a:cubicBezTo>
                <a:cubicBezTo>
                  <a:pt x="-2719" y="1309047"/>
                  <a:pt x="27807" y="1081767"/>
                  <a:pt x="0" y="879078"/>
                </a:cubicBezTo>
                <a:cubicBezTo>
                  <a:pt x="-27807" y="676389"/>
                  <a:pt x="-28491" y="548044"/>
                  <a:pt x="0" y="262196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40E29C-5A0A-C9A8-7E59-2EC57C5C4CBE}"/>
              </a:ext>
            </a:extLst>
          </p:cNvPr>
          <p:cNvSpPr txBox="1"/>
          <p:nvPr/>
        </p:nvSpPr>
        <p:spPr>
          <a:xfrm>
            <a:off x="3901306" y="1264979"/>
            <a:ext cx="4169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2099</a:t>
            </a:r>
            <a:r>
              <a:rPr lang="ko-KR" altLang="en-US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년 </a:t>
            </a:r>
            <a:r>
              <a:rPr lang="en-US" altLang="ko-KR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12</a:t>
            </a:r>
            <a:r>
              <a:rPr lang="ko-KR" altLang="en-US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월 </a:t>
            </a:r>
            <a:r>
              <a:rPr lang="en-US" altLang="ko-KR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31</a:t>
            </a:r>
            <a:r>
              <a:rPr lang="ko-KR" altLang="en-US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일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5C6661-DE8D-2893-6EAE-66964CB1EBDF}"/>
              </a:ext>
            </a:extLst>
          </p:cNvPr>
          <p:cNvSpPr txBox="1"/>
          <p:nvPr/>
        </p:nvSpPr>
        <p:spPr>
          <a:xfrm>
            <a:off x="3920734" y="4953789"/>
            <a:ext cx="4313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이음어린이집</a:t>
            </a:r>
            <a:r>
              <a:rPr lang="en-US" altLang="ko-KR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/</a:t>
            </a:r>
            <a:r>
              <a:rPr lang="ko-KR" altLang="en-US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유치원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7C5797-789A-9CE7-0CC5-30D4B99010C3}"/>
              </a:ext>
            </a:extLst>
          </p:cNvPr>
          <p:cNvSpPr txBox="1"/>
          <p:nvPr/>
        </p:nvSpPr>
        <p:spPr>
          <a:xfrm>
            <a:off x="4353634" y="2175787"/>
            <a:ext cx="348472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제</a:t>
            </a:r>
            <a:r>
              <a:rPr lang="en-US" altLang="ko-KR" sz="44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1</a:t>
            </a:r>
            <a:r>
              <a:rPr lang="ko-KR" altLang="en-US" sz="44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회</a:t>
            </a:r>
            <a:r>
              <a:rPr lang="ko-KR" altLang="en-US" sz="66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 </a:t>
            </a:r>
            <a:endParaRPr lang="en-US" altLang="ko-KR" sz="66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  <a:p>
            <a:pPr algn="ctr"/>
            <a:r>
              <a:rPr lang="ko-KR" altLang="en-US" sz="72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졸업식</a:t>
            </a:r>
          </a:p>
        </p:txBody>
      </p:sp>
      <p:pic>
        <p:nvPicPr>
          <p:cNvPr id="22" name="그림 21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1EE2C12-88F4-56F4-8D25-8670020BEA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928" y="-95922"/>
            <a:ext cx="3430853" cy="1929855"/>
          </a:xfrm>
          <a:prstGeom prst="rect">
            <a:avLst/>
          </a:prstGeom>
        </p:spPr>
      </p:pic>
      <p:pic>
        <p:nvPicPr>
          <p:cNvPr id="34" name="그림 33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79BEA65-D5F3-FDB4-88A7-342433D163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85" y="3086311"/>
            <a:ext cx="3297943" cy="3685039"/>
          </a:xfrm>
          <a:prstGeom prst="rect">
            <a:avLst/>
          </a:prstGeom>
        </p:spPr>
      </p:pic>
      <p:pic>
        <p:nvPicPr>
          <p:cNvPr id="40" name="그림 39" descr="클립아트, 만화 영화, 일러스트레이션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05EB785-1A18-5786-20EC-37334F015F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167" y="2685888"/>
            <a:ext cx="3137067" cy="3685039"/>
          </a:xfrm>
          <a:prstGeom prst="rect">
            <a:avLst/>
          </a:prstGeom>
        </p:spPr>
      </p:pic>
      <p:pic>
        <p:nvPicPr>
          <p:cNvPr id="45" name="그림 44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303A407-9401-8869-7457-D6C5B4EC4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33077" y="-95922"/>
            <a:ext cx="3430853" cy="1929855"/>
          </a:xfrm>
          <a:prstGeom prst="rect">
            <a:avLst/>
          </a:prstGeom>
        </p:spPr>
      </p:pic>
      <p:pic>
        <p:nvPicPr>
          <p:cNvPr id="47" name="그림 4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FF6EB78-1B45-274B-1650-6EDE550B8E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372703">
            <a:off x="1721061" y="1065358"/>
            <a:ext cx="1881777" cy="1010394"/>
          </a:xfrm>
          <a:prstGeom prst="rect">
            <a:avLst/>
          </a:prstGeom>
        </p:spPr>
      </p:pic>
      <p:pic>
        <p:nvPicPr>
          <p:cNvPr id="48" name="그림 4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DF28C26-50E8-3152-633E-7E7D62CA3B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21281020">
            <a:off x="1844818" y="2012115"/>
            <a:ext cx="1666471" cy="1010394"/>
          </a:xfrm>
          <a:prstGeom prst="rect">
            <a:avLst/>
          </a:prstGeom>
        </p:spPr>
      </p:pic>
      <p:pic>
        <p:nvPicPr>
          <p:cNvPr id="49" name="그림 48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5A25FB6-0B72-AFBA-30BD-B126BF374B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8746853" y="4324051"/>
            <a:ext cx="971422" cy="975233"/>
          </a:xfrm>
          <a:prstGeom prst="rect">
            <a:avLst/>
          </a:prstGeom>
        </p:spPr>
      </p:pic>
      <p:pic>
        <p:nvPicPr>
          <p:cNvPr id="50" name="그림 49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A94C311-6BE6-2FA4-C4D6-055EEA6D13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8457566" y="5224554"/>
            <a:ext cx="710489" cy="713276"/>
          </a:xfrm>
          <a:prstGeom prst="rect">
            <a:avLst/>
          </a:prstGeom>
        </p:spPr>
      </p:pic>
      <p:pic>
        <p:nvPicPr>
          <p:cNvPr id="51" name="그림 50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C0DB94A-71AE-E5B0-26B5-6F2953FE0F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9152186" y="5161736"/>
            <a:ext cx="816243" cy="819445"/>
          </a:xfrm>
          <a:prstGeom prst="rect">
            <a:avLst/>
          </a:prstGeom>
        </p:spPr>
      </p:pic>
      <p:pic>
        <p:nvPicPr>
          <p:cNvPr id="52" name="그림 5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BBC588B-F630-C7F8-D981-9E5CBB5243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7912137" y="4607886"/>
            <a:ext cx="873058" cy="87648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56A3C6D-A862-7C3E-FEC8-EA3CC5589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>
            <a:off x="10808491" y="1667992"/>
            <a:ext cx="1393400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8AC8574-1489-2FA9-0338-6555204F6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76767" y="-35051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4C02F54-488A-E112-61FB-904534D8C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9398403" y="5662801"/>
            <a:ext cx="1393400" cy="1195199"/>
          </a:xfrm>
          <a:prstGeom prst="rect">
            <a:avLst/>
          </a:prstGeom>
        </p:spPr>
      </p:pic>
      <p:pic>
        <p:nvPicPr>
          <p:cNvPr id="60" name="그림 5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92AACE1-C8F3-24F6-8717-16253B316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>
            <a:off x="2315146" y="5576151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263548E-98D8-1490-1FFE-6AE290B6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495764" y="5709727"/>
            <a:ext cx="1432994" cy="1148273"/>
          </a:xfrm>
          <a:prstGeom prst="rect">
            <a:avLst/>
          </a:prstGeom>
        </p:spPr>
      </p:pic>
      <p:pic>
        <p:nvPicPr>
          <p:cNvPr id="62" name="그림 6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9B7200E-CAA5-4BA0-D661-1395CAB9A0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4" t="4091" r="6569" b="71021"/>
          <a:stretch>
            <a:fillRect/>
          </a:stretch>
        </p:blipFill>
        <p:spPr>
          <a:xfrm rot="20938756">
            <a:off x="2456222" y="4792103"/>
            <a:ext cx="1881777" cy="1010394"/>
          </a:xfrm>
          <a:prstGeom prst="rect">
            <a:avLst/>
          </a:prstGeom>
        </p:spPr>
      </p:pic>
      <p:pic>
        <p:nvPicPr>
          <p:cNvPr id="63" name="그림 6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E82E9A1-0B10-927A-9BEE-30EA6E9B9D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75" t="29214" r="6660" b="45898"/>
          <a:stretch>
            <a:fillRect/>
          </a:stretch>
        </p:blipFill>
        <p:spPr>
          <a:xfrm rot="1008549">
            <a:off x="8373704" y="1507075"/>
            <a:ext cx="1817158" cy="101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932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0B84B8E-595B-B969-9E77-B288D21E0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B1AFC1F-817D-FB64-EB71-A0BA69CEA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55388" y="5923201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52CE604-6A45-E5A8-41FC-382467519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21242" y="1576705"/>
            <a:ext cx="1432994" cy="1148273"/>
          </a:xfrm>
          <a:prstGeom prst="rect">
            <a:avLst/>
          </a:prstGeom>
        </p:spPr>
      </p:pic>
      <p:grpSp>
        <p:nvGrpSpPr>
          <p:cNvPr id="65" name="그룹 64">
            <a:extLst>
              <a:ext uri="{FF2B5EF4-FFF2-40B4-BE49-F238E27FC236}">
                <a16:creationId xmlns:a16="http://schemas.microsoft.com/office/drawing/2014/main" id="{B5F70CCD-547D-4E58-7EDE-177597A70D81}"/>
              </a:ext>
            </a:extLst>
          </p:cNvPr>
          <p:cNvGrpSpPr/>
          <p:nvPr/>
        </p:nvGrpSpPr>
        <p:grpSpPr>
          <a:xfrm>
            <a:off x="4591406" y="279629"/>
            <a:ext cx="3009190" cy="1049674"/>
            <a:chOff x="4353635" y="201782"/>
            <a:chExt cx="3484729" cy="1107996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492F907E-4C12-FECD-217E-9B3A359F2E16}"/>
                </a:ext>
              </a:extLst>
            </p:cNvPr>
            <p:cNvSpPr txBox="1"/>
            <p:nvPr/>
          </p:nvSpPr>
          <p:spPr>
            <a:xfrm>
              <a:off x="4353635" y="201782"/>
              <a:ext cx="348472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>
                  <a:ln w="17145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식 순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0251617-F692-51CB-121D-4B20C9EEFCDE}"/>
                </a:ext>
              </a:extLst>
            </p:cNvPr>
            <p:cNvSpPr txBox="1"/>
            <p:nvPr/>
          </p:nvSpPr>
          <p:spPr>
            <a:xfrm>
              <a:off x="4693057" y="201782"/>
              <a:ext cx="280588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식 순</a:t>
              </a:r>
            </a:p>
          </p:txBody>
        </p:sp>
      </p:grpSp>
      <p:pic>
        <p:nvPicPr>
          <p:cNvPr id="22" name="그림 21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951E8DE-B676-EF60-C9E0-6A8CAAFE8C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928" y="-95922"/>
            <a:ext cx="3430853" cy="1929855"/>
          </a:xfrm>
          <a:prstGeom prst="rect">
            <a:avLst/>
          </a:prstGeom>
        </p:spPr>
      </p:pic>
      <p:pic>
        <p:nvPicPr>
          <p:cNvPr id="45" name="그림 44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621B1C5-CAF4-C73F-EAF0-58E2971E39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33077" y="-95922"/>
            <a:ext cx="3430853" cy="1929855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9D99BA7-68A2-6567-8145-01D22F8FE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F747D04-F832-B74F-C728-6E7FFD8BB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6DB539D-286F-9FA7-1BC6-778E83957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0" name="그림 5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940AE34-1E06-884D-C4B9-E1FE58335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>
            <a:off x="124057" y="5490421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9B297A4-A63D-DD51-0716-F37B4DEFC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5CD18E22-9F7C-6C21-6AC9-F73CBD5AB3E0}"/>
              </a:ext>
            </a:extLst>
          </p:cNvPr>
          <p:cNvGrpSpPr/>
          <p:nvPr/>
        </p:nvGrpSpPr>
        <p:grpSpPr>
          <a:xfrm>
            <a:off x="2019300" y="1609645"/>
            <a:ext cx="8163477" cy="4349576"/>
            <a:chOff x="1447178" y="1417985"/>
            <a:chExt cx="8713190" cy="4462474"/>
          </a:xfrm>
        </p:grpSpPr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DD811E6B-01CB-F563-C25F-2D8716F1871C}"/>
                </a:ext>
              </a:extLst>
            </p:cNvPr>
            <p:cNvGrpSpPr/>
            <p:nvPr/>
          </p:nvGrpSpPr>
          <p:grpSpPr>
            <a:xfrm>
              <a:off x="1447178" y="1417985"/>
              <a:ext cx="8713190" cy="4462474"/>
              <a:chOff x="1447178" y="1417985"/>
              <a:chExt cx="8713190" cy="4462474"/>
            </a:xfrm>
          </p:grpSpPr>
          <p:sp>
            <p:nvSpPr>
              <p:cNvPr id="104" name="사각형: 둥근 모서리 103">
                <a:extLst>
                  <a:ext uri="{FF2B5EF4-FFF2-40B4-BE49-F238E27FC236}">
                    <a16:creationId xmlns:a16="http://schemas.microsoft.com/office/drawing/2014/main" id="{EFF8B005-06FB-346D-C2F8-25D4E007DEAF}"/>
                  </a:ext>
                </a:extLst>
              </p:cNvPr>
              <p:cNvSpPr/>
              <p:nvPr/>
            </p:nvSpPr>
            <p:spPr>
              <a:xfrm>
                <a:off x="5933709" y="1417985"/>
                <a:ext cx="4226659" cy="4462474"/>
              </a:xfrm>
              <a:custGeom>
                <a:avLst/>
                <a:gdLst>
                  <a:gd name="connsiteX0" fmla="*/ 0 w 4226659"/>
                  <a:gd name="connsiteY0" fmla="*/ 75784 h 4462474"/>
                  <a:gd name="connsiteX1" fmla="*/ 75784 w 4226659"/>
                  <a:gd name="connsiteY1" fmla="*/ 0 h 4462474"/>
                  <a:gd name="connsiteX2" fmla="*/ 714215 w 4226659"/>
                  <a:gd name="connsiteY2" fmla="*/ 0 h 4462474"/>
                  <a:gd name="connsiteX3" fmla="*/ 1311895 w 4226659"/>
                  <a:gd name="connsiteY3" fmla="*/ 0 h 4462474"/>
                  <a:gd name="connsiteX4" fmla="*/ 2031828 w 4226659"/>
                  <a:gd name="connsiteY4" fmla="*/ 0 h 4462474"/>
                  <a:gd name="connsiteX5" fmla="*/ 2629508 w 4226659"/>
                  <a:gd name="connsiteY5" fmla="*/ 0 h 4462474"/>
                  <a:gd name="connsiteX6" fmla="*/ 3186437 w 4226659"/>
                  <a:gd name="connsiteY6" fmla="*/ 0 h 4462474"/>
                  <a:gd name="connsiteX7" fmla="*/ 4150875 w 4226659"/>
                  <a:gd name="connsiteY7" fmla="*/ 0 h 4462474"/>
                  <a:gd name="connsiteX8" fmla="*/ 4226659 w 4226659"/>
                  <a:gd name="connsiteY8" fmla="*/ 75784 h 4462474"/>
                  <a:gd name="connsiteX9" fmla="*/ 4226659 w 4226659"/>
                  <a:gd name="connsiteY9" fmla="*/ 562301 h 4462474"/>
                  <a:gd name="connsiteX10" fmla="*/ 4226659 w 4226659"/>
                  <a:gd name="connsiteY10" fmla="*/ 1264362 h 4462474"/>
                  <a:gd name="connsiteX11" fmla="*/ 4226659 w 4226659"/>
                  <a:gd name="connsiteY11" fmla="*/ 1880206 h 4462474"/>
                  <a:gd name="connsiteX12" fmla="*/ 4226659 w 4226659"/>
                  <a:gd name="connsiteY12" fmla="*/ 2582268 h 4462474"/>
                  <a:gd name="connsiteX13" fmla="*/ 4226659 w 4226659"/>
                  <a:gd name="connsiteY13" fmla="*/ 3241221 h 4462474"/>
                  <a:gd name="connsiteX14" fmla="*/ 4226659 w 4226659"/>
                  <a:gd name="connsiteY14" fmla="*/ 3813955 h 4462474"/>
                  <a:gd name="connsiteX15" fmla="*/ 4226659 w 4226659"/>
                  <a:gd name="connsiteY15" fmla="*/ 4386690 h 4462474"/>
                  <a:gd name="connsiteX16" fmla="*/ 4150875 w 4226659"/>
                  <a:gd name="connsiteY16" fmla="*/ 4462474 h 4462474"/>
                  <a:gd name="connsiteX17" fmla="*/ 3471693 w 4226659"/>
                  <a:gd name="connsiteY17" fmla="*/ 4462474 h 4462474"/>
                  <a:gd name="connsiteX18" fmla="*/ 2711010 w 4226659"/>
                  <a:gd name="connsiteY18" fmla="*/ 4462474 h 4462474"/>
                  <a:gd name="connsiteX19" fmla="*/ 2031828 w 4226659"/>
                  <a:gd name="connsiteY19" fmla="*/ 4462474 h 4462474"/>
                  <a:gd name="connsiteX20" fmla="*/ 1271144 w 4226659"/>
                  <a:gd name="connsiteY20" fmla="*/ 4462474 h 4462474"/>
                  <a:gd name="connsiteX21" fmla="*/ 75784 w 4226659"/>
                  <a:gd name="connsiteY21" fmla="*/ 4462474 h 4462474"/>
                  <a:gd name="connsiteX22" fmla="*/ 0 w 4226659"/>
                  <a:gd name="connsiteY22" fmla="*/ 4386690 h 4462474"/>
                  <a:gd name="connsiteX23" fmla="*/ 0 w 4226659"/>
                  <a:gd name="connsiteY23" fmla="*/ 3770846 h 4462474"/>
                  <a:gd name="connsiteX24" fmla="*/ 0 w 4226659"/>
                  <a:gd name="connsiteY24" fmla="*/ 3068784 h 4462474"/>
                  <a:gd name="connsiteX25" fmla="*/ 0 w 4226659"/>
                  <a:gd name="connsiteY25" fmla="*/ 2409832 h 4462474"/>
                  <a:gd name="connsiteX26" fmla="*/ 0 w 4226659"/>
                  <a:gd name="connsiteY26" fmla="*/ 1707770 h 4462474"/>
                  <a:gd name="connsiteX27" fmla="*/ 0 w 4226659"/>
                  <a:gd name="connsiteY27" fmla="*/ 1048817 h 4462474"/>
                  <a:gd name="connsiteX28" fmla="*/ 0 w 4226659"/>
                  <a:gd name="connsiteY28" fmla="*/ 75784 h 4462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226659" h="4462474" fill="none" extrusionOk="0">
                    <a:moveTo>
                      <a:pt x="0" y="75784"/>
                    </a:moveTo>
                    <a:cubicBezTo>
                      <a:pt x="942" y="32294"/>
                      <a:pt x="29908" y="-1542"/>
                      <a:pt x="75784" y="0"/>
                    </a:cubicBezTo>
                    <a:cubicBezTo>
                      <a:pt x="217107" y="3051"/>
                      <a:pt x="478664" y="28904"/>
                      <a:pt x="714215" y="0"/>
                    </a:cubicBezTo>
                    <a:cubicBezTo>
                      <a:pt x="949766" y="-28904"/>
                      <a:pt x="1051734" y="-9860"/>
                      <a:pt x="1311895" y="0"/>
                    </a:cubicBezTo>
                    <a:cubicBezTo>
                      <a:pt x="1572056" y="9860"/>
                      <a:pt x="1675569" y="35233"/>
                      <a:pt x="2031828" y="0"/>
                    </a:cubicBezTo>
                    <a:cubicBezTo>
                      <a:pt x="2388087" y="-35233"/>
                      <a:pt x="2349634" y="879"/>
                      <a:pt x="2629508" y="0"/>
                    </a:cubicBezTo>
                    <a:cubicBezTo>
                      <a:pt x="2909382" y="-879"/>
                      <a:pt x="2941186" y="-11652"/>
                      <a:pt x="3186437" y="0"/>
                    </a:cubicBezTo>
                    <a:cubicBezTo>
                      <a:pt x="3431688" y="11652"/>
                      <a:pt x="3910575" y="30502"/>
                      <a:pt x="4150875" y="0"/>
                    </a:cubicBezTo>
                    <a:cubicBezTo>
                      <a:pt x="4193804" y="2627"/>
                      <a:pt x="4229079" y="36324"/>
                      <a:pt x="4226659" y="75784"/>
                    </a:cubicBezTo>
                    <a:cubicBezTo>
                      <a:pt x="4241239" y="173558"/>
                      <a:pt x="4226805" y="373337"/>
                      <a:pt x="4226659" y="562301"/>
                    </a:cubicBezTo>
                    <a:cubicBezTo>
                      <a:pt x="4226513" y="751265"/>
                      <a:pt x="4234002" y="1092190"/>
                      <a:pt x="4226659" y="1264362"/>
                    </a:cubicBezTo>
                    <a:cubicBezTo>
                      <a:pt x="4219316" y="1436534"/>
                      <a:pt x="4235585" y="1695062"/>
                      <a:pt x="4226659" y="1880206"/>
                    </a:cubicBezTo>
                    <a:cubicBezTo>
                      <a:pt x="4217733" y="2065350"/>
                      <a:pt x="4229934" y="2256000"/>
                      <a:pt x="4226659" y="2582268"/>
                    </a:cubicBezTo>
                    <a:cubicBezTo>
                      <a:pt x="4223384" y="2908536"/>
                      <a:pt x="4228339" y="3081272"/>
                      <a:pt x="4226659" y="3241221"/>
                    </a:cubicBezTo>
                    <a:cubicBezTo>
                      <a:pt x="4224979" y="3401170"/>
                      <a:pt x="4221299" y="3682005"/>
                      <a:pt x="4226659" y="3813955"/>
                    </a:cubicBezTo>
                    <a:cubicBezTo>
                      <a:pt x="4232019" y="3945905"/>
                      <a:pt x="4220668" y="4253996"/>
                      <a:pt x="4226659" y="4386690"/>
                    </a:cubicBezTo>
                    <a:cubicBezTo>
                      <a:pt x="4226878" y="4438523"/>
                      <a:pt x="4196283" y="4459285"/>
                      <a:pt x="4150875" y="4462474"/>
                    </a:cubicBezTo>
                    <a:cubicBezTo>
                      <a:pt x="4000035" y="4480786"/>
                      <a:pt x="3768823" y="4446688"/>
                      <a:pt x="3471693" y="4462474"/>
                    </a:cubicBezTo>
                    <a:cubicBezTo>
                      <a:pt x="3174563" y="4478260"/>
                      <a:pt x="2917390" y="4442600"/>
                      <a:pt x="2711010" y="4462474"/>
                    </a:cubicBezTo>
                    <a:cubicBezTo>
                      <a:pt x="2504630" y="4482348"/>
                      <a:pt x="2316377" y="4444746"/>
                      <a:pt x="2031828" y="4462474"/>
                    </a:cubicBezTo>
                    <a:cubicBezTo>
                      <a:pt x="1747279" y="4480202"/>
                      <a:pt x="1563913" y="4474675"/>
                      <a:pt x="1271144" y="4462474"/>
                    </a:cubicBezTo>
                    <a:cubicBezTo>
                      <a:pt x="978375" y="4450273"/>
                      <a:pt x="530398" y="4415290"/>
                      <a:pt x="75784" y="4462474"/>
                    </a:cubicBezTo>
                    <a:cubicBezTo>
                      <a:pt x="31481" y="4459849"/>
                      <a:pt x="7108" y="4434268"/>
                      <a:pt x="0" y="4386690"/>
                    </a:cubicBezTo>
                    <a:cubicBezTo>
                      <a:pt x="-22587" y="4208264"/>
                      <a:pt x="-2899" y="3894256"/>
                      <a:pt x="0" y="3770846"/>
                    </a:cubicBezTo>
                    <a:cubicBezTo>
                      <a:pt x="2899" y="3647436"/>
                      <a:pt x="16069" y="3231319"/>
                      <a:pt x="0" y="3068784"/>
                    </a:cubicBezTo>
                    <a:cubicBezTo>
                      <a:pt x="-16069" y="2906249"/>
                      <a:pt x="25400" y="2608290"/>
                      <a:pt x="0" y="2409832"/>
                    </a:cubicBezTo>
                    <a:cubicBezTo>
                      <a:pt x="-25400" y="2211374"/>
                      <a:pt x="-31612" y="2016289"/>
                      <a:pt x="0" y="1707770"/>
                    </a:cubicBezTo>
                    <a:cubicBezTo>
                      <a:pt x="31612" y="1399251"/>
                      <a:pt x="-13243" y="1253599"/>
                      <a:pt x="0" y="1048817"/>
                    </a:cubicBezTo>
                    <a:cubicBezTo>
                      <a:pt x="13243" y="844035"/>
                      <a:pt x="-581" y="373976"/>
                      <a:pt x="0" y="75784"/>
                    </a:cubicBezTo>
                    <a:close/>
                  </a:path>
                  <a:path w="4226659" h="4462474" stroke="0" extrusionOk="0">
                    <a:moveTo>
                      <a:pt x="0" y="75784"/>
                    </a:moveTo>
                    <a:cubicBezTo>
                      <a:pt x="-5931" y="30272"/>
                      <a:pt x="29138" y="1798"/>
                      <a:pt x="75784" y="0"/>
                    </a:cubicBezTo>
                    <a:cubicBezTo>
                      <a:pt x="337650" y="19374"/>
                      <a:pt x="543424" y="-8515"/>
                      <a:pt x="836468" y="0"/>
                    </a:cubicBezTo>
                    <a:cubicBezTo>
                      <a:pt x="1129512" y="8515"/>
                      <a:pt x="1241537" y="18833"/>
                      <a:pt x="1474899" y="0"/>
                    </a:cubicBezTo>
                    <a:cubicBezTo>
                      <a:pt x="1708261" y="-18833"/>
                      <a:pt x="1884557" y="-18028"/>
                      <a:pt x="2072579" y="0"/>
                    </a:cubicBezTo>
                    <a:cubicBezTo>
                      <a:pt x="2260601" y="18028"/>
                      <a:pt x="2567576" y="-15952"/>
                      <a:pt x="2792511" y="0"/>
                    </a:cubicBezTo>
                    <a:cubicBezTo>
                      <a:pt x="3017446" y="15952"/>
                      <a:pt x="3126282" y="-10901"/>
                      <a:pt x="3430942" y="0"/>
                    </a:cubicBezTo>
                    <a:cubicBezTo>
                      <a:pt x="3735602" y="10901"/>
                      <a:pt x="3906919" y="-26423"/>
                      <a:pt x="4150875" y="0"/>
                    </a:cubicBezTo>
                    <a:cubicBezTo>
                      <a:pt x="4192366" y="-3461"/>
                      <a:pt x="4222012" y="40387"/>
                      <a:pt x="4226659" y="75784"/>
                    </a:cubicBezTo>
                    <a:cubicBezTo>
                      <a:pt x="4251736" y="264875"/>
                      <a:pt x="4202187" y="382504"/>
                      <a:pt x="4226659" y="605410"/>
                    </a:cubicBezTo>
                    <a:cubicBezTo>
                      <a:pt x="4251131" y="828316"/>
                      <a:pt x="4203644" y="1011471"/>
                      <a:pt x="4226659" y="1221253"/>
                    </a:cubicBezTo>
                    <a:cubicBezTo>
                      <a:pt x="4249674" y="1431035"/>
                      <a:pt x="4210499" y="1709819"/>
                      <a:pt x="4226659" y="1837097"/>
                    </a:cubicBezTo>
                    <a:cubicBezTo>
                      <a:pt x="4242819" y="1964375"/>
                      <a:pt x="4218527" y="2249201"/>
                      <a:pt x="4226659" y="2409832"/>
                    </a:cubicBezTo>
                    <a:cubicBezTo>
                      <a:pt x="4234791" y="2570463"/>
                      <a:pt x="4242599" y="2788424"/>
                      <a:pt x="4226659" y="3111894"/>
                    </a:cubicBezTo>
                    <a:cubicBezTo>
                      <a:pt x="4210719" y="3435364"/>
                      <a:pt x="4239615" y="3557007"/>
                      <a:pt x="4226659" y="3813955"/>
                    </a:cubicBezTo>
                    <a:cubicBezTo>
                      <a:pt x="4213703" y="4070903"/>
                      <a:pt x="4200755" y="4129046"/>
                      <a:pt x="4226659" y="4386690"/>
                    </a:cubicBezTo>
                    <a:cubicBezTo>
                      <a:pt x="4219732" y="4422018"/>
                      <a:pt x="4188918" y="4456777"/>
                      <a:pt x="4150875" y="4462474"/>
                    </a:cubicBezTo>
                    <a:cubicBezTo>
                      <a:pt x="3822371" y="4426595"/>
                      <a:pt x="3587886" y="4489302"/>
                      <a:pt x="3430942" y="4462474"/>
                    </a:cubicBezTo>
                    <a:cubicBezTo>
                      <a:pt x="3273998" y="4435646"/>
                      <a:pt x="3002970" y="4468145"/>
                      <a:pt x="2874013" y="4462474"/>
                    </a:cubicBezTo>
                    <a:cubicBezTo>
                      <a:pt x="2745056" y="4456803"/>
                      <a:pt x="2495064" y="4461527"/>
                      <a:pt x="2276333" y="4462474"/>
                    </a:cubicBezTo>
                    <a:cubicBezTo>
                      <a:pt x="2057602" y="4463421"/>
                      <a:pt x="1706432" y="4469895"/>
                      <a:pt x="1515649" y="4462474"/>
                    </a:cubicBezTo>
                    <a:cubicBezTo>
                      <a:pt x="1324866" y="4455053"/>
                      <a:pt x="1138313" y="4490248"/>
                      <a:pt x="836468" y="4462474"/>
                    </a:cubicBezTo>
                    <a:cubicBezTo>
                      <a:pt x="534623" y="4434700"/>
                      <a:pt x="359081" y="4472667"/>
                      <a:pt x="75784" y="4462474"/>
                    </a:cubicBezTo>
                    <a:cubicBezTo>
                      <a:pt x="33845" y="4460186"/>
                      <a:pt x="8856" y="4430391"/>
                      <a:pt x="0" y="4386690"/>
                    </a:cubicBezTo>
                    <a:cubicBezTo>
                      <a:pt x="-9446" y="4123962"/>
                      <a:pt x="-811" y="4054257"/>
                      <a:pt x="0" y="3770846"/>
                    </a:cubicBezTo>
                    <a:cubicBezTo>
                      <a:pt x="811" y="3487435"/>
                      <a:pt x="-14335" y="3453666"/>
                      <a:pt x="0" y="3155003"/>
                    </a:cubicBezTo>
                    <a:cubicBezTo>
                      <a:pt x="14335" y="2856340"/>
                      <a:pt x="8926" y="2832828"/>
                      <a:pt x="0" y="2625377"/>
                    </a:cubicBezTo>
                    <a:cubicBezTo>
                      <a:pt x="-8926" y="2417926"/>
                      <a:pt x="-25490" y="2098797"/>
                      <a:pt x="0" y="1966424"/>
                    </a:cubicBezTo>
                    <a:cubicBezTo>
                      <a:pt x="25490" y="1834051"/>
                      <a:pt x="-5976" y="1641955"/>
                      <a:pt x="0" y="1436799"/>
                    </a:cubicBezTo>
                    <a:cubicBezTo>
                      <a:pt x="5976" y="1231644"/>
                      <a:pt x="12360" y="931827"/>
                      <a:pt x="0" y="777846"/>
                    </a:cubicBezTo>
                    <a:cubicBezTo>
                      <a:pt x="-12360" y="623865"/>
                      <a:pt x="10938" y="366214"/>
                      <a:pt x="0" y="757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extLst>
                  <a:ext uri="{C807C97D-BFC1-408E-A445-0C87EB9F89A2}">
                    <ask:lineSketchStyleProps xmlns:ask="http://schemas.microsoft.com/office/drawing/2018/sketchyshapes" sd="1219033472">
                      <a:prstGeom prst="roundRect">
                        <a:avLst>
                          <a:gd name="adj" fmla="val 1793"/>
                        </a:avLst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C515B656-0E6A-EA2C-E74B-75B62A376C91}"/>
                  </a:ext>
                </a:extLst>
              </p:cNvPr>
              <p:cNvSpPr/>
              <p:nvPr/>
            </p:nvSpPr>
            <p:spPr>
              <a:xfrm>
                <a:off x="1447178" y="1417986"/>
                <a:ext cx="4226659" cy="4462473"/>
              </a:xfrm>
              <a:custGeom>
                <a:avLst/>
                <a:gdLst>
                  <a:gd name="connsiteX0" fmla="*/ 0 w 4226659"/>
                  <a:gd name="connsiteY0" fmla="*/ 75784 h 4462473"/>
                  <a:gd name="connsiteX1" fmla="*/ 75784 w 4226659"/>
                  <a:gd name="connsiteY1" fmla="*/ 0 h 4462473"/>
                  <a:gd name="connsiteX2" fmla="*/ 714215 w 4226659"/>
                  <a:gd name="connsiteY2" fmla="*/ 0 h 4462473"/>
                  <a:gd name="connsiteX3" fmla="*/ 1311895 w 4226659"/>
                  <a:gd name="connsiteY3" fmla="*/ 0 h 4462473"/>
                  <a:gd name="connsiteX4" fmla="*/ 2031828 w 4226659"/>
                  <a:gd name="connsiteY4" fmla="*/ 0 h 4462473"/>
                  <a:gd name="connsiteX5" fmla="*/ 2629508 w 4226659"/>
                  <a:gd name="connsiteY5" fmla="*/ 0 h 4462473"/>
                  <a:gd name="connsiteX6" fmla="*/ 3186437 w 4226659"/>
                  <a:gd name="connsiteY6" fmla="*/ 0 h 4462473"/>
                  <a:gd name="connsiteX7" fmla="*/ 4150875 w 4226659"/>
                  <a:gd name="connsiteY7" fmla="*/ 0 h 4462473"/>
                  <a:gd name="connsiteX8" fmla="*/ 4226659 w 4226659"/>
                  <a:gd name="connsiteY8" fmla="*/ 75784 h 4462473"/>
                  <a:gd name="connsiteX9" fmla="*/ 4226659 w 4226659"/>
                  <a:gd name="connsiteY9" fmla="*/ 562300 h 4462473"/>
                  <a:gd name="connsiteX10" fmla="*/ 4226659 w 4226659"/>
                  <a:gd name="connsiteY10" fmla="*/ 1264362 h 4462473"/>
                  <a:gd name="connsiteX11" fmla="*/ 4226659 w 4226659"/>
                  <a:gd name="connsiteY11" fmla="*/ 1880206 h 4462473"/>
                  <a:gd name="connsiteX12" fmla="*/ 4226659 w 4226659"/>
                  <a:gd name="connsiteY12" fmla="*/ 2582267 h 4462473"/>
                  <a:gd name="connsiteX13" fmla="*/ 4226659 w 4226659"/>
                  <a:gd name="connsiteY13" fmla="*/ 3241220 h 4462473"/>
                  <a:gd name="connsiteX14" fmla="*/ 4226659 w 4226659"/>
                  <a:gd name="connsiteY14" fmla="*/ 3813954 h 4462473"/>
                  <a:gd name="connsiteX15" fmla="*/ 4226659 w 4226659"/>
                  <a:gd name="connsiteY15" fmla="*/ 4386689 h 4462473"/>
                  <a:gd name="connsiteX16" fmla="*/ 4150875 w 4226659"/>
                  <a:gd name="connsiteY16" fmla="*/ 4462473 h 4462473"/>
                  <a:gd name="connsiteX17" fmla="*/ 3471693 w 4226659"/>
                  <a:gd name="connsiteY17" fmla="*/ 4462473 h 4462473"/>
                  <a:gd name="connsiteX18" fmla="*/ 2711010 w 4226659"/>
                  <a:gd name="connsiteY18" fmla="*/ 4462473 h 4462473"/>
                  <a:gd name="connsiteX19" fmla="*/ 2031828 w 4226659"/>
                  <a:gd name="connsiteY19" fmla="*/ 4462473 h 4462473"/>
                  <a:gd name="connsiteX20" fmla="*/ 1271144 w 4226659"/>
                  <a:gd name="connsiteY20" fmla="*/ 4462473 h 4462473"/>
                  <a:gd name="connsiteX21" fmla="*/ 75784 w 4226659"/>
                  <a:gd name="connsiteY21" fmla="*/ 4462473 h 4462473"/>
                  <a:gd name="connsiteX22" fmla="*/ 0 w 4226659"/>
                  <a:gd name="connsiteY22" fmla="*/ 4386689 h 4462473"/>
                  <a:gd name="connsiteX23" fmla="*/ 0 w 4226659"/>
                  <a:gd name="connsiteY23" fmla="*/ 3770845 h 4462473"/>
                  <a:gd name="connsiteX24" fmla="*/ 0 w 4226659"/>
                  <a:gd name="connsiteY24" fmla="*/ 3068784 h 4462473"/>
                  <a:gd name="connsiteX25" fmla="*/ 0 w 4226659"/>
                  <a:gd name="connsiteY25" fmla="*/ 2409831 h 4462473"/>
                  <a:gd name="connsiteX26" fmla="*/ 0 w 4226659"/>
                  <a:gd name="connsiteY26" fmla="*/ 1707769 h 4462473"/>
                  <a:gd name="connsiteX27" fmla="*/ 0 w 4226659"/>
                  <a:gd name="connsiteY27" fmla="*/ 1048817 h 4462473"/>
                  <a:gd name="connsiteX28" fmla="*/ 0 w 4226659"/>
                  <a:gd name="connsiteY28" fmla="*/ 75784 h 44624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226659" h="4462473" fill="none" extrusionOk="0">
                    <a:moveTo>
                      <a:pt x="0" y="75784"/>
                    </a:moveTo>
                    <a:cubicBezTo>
                      <a:pt x="942" y="32294"/>
                      <a:pt x="29908" y="-1542"/>
                      <a:pt x="75784" y="0"/>
                    </a:cubicBezTo>
                    <a:cubicBezTo>
                      <a:pt x="217107" y="3051"/>
                      <a:pt x="478664" y="28904"/>
                      <a:pt x="714215" y="0"/>
                    </a:cubicBezTo>
                    <a:cubicBezTo>
                      <a:pt x="949766" y="-28904"/>
                      <a:pt x="1051734" y="-9860"/>
                      <a:pt x="1311895" y="0"/>
                    </a:cubicBezTo>
                    <a:cubicBezTo>
                      <a:pt x="1572056" y="9860"/>
                      <a:pt x="1675569" y="35233"/>
                      <a:pt x="2031828" y="0"/>
                    </a:cubicBezTo>
                    <a:cubicBezTo>
                      <a:pt x="2388087" y="-35233"/>
                      <a:pt x="2349634" y="879"/>
                      <a:pt x="2629508" y="0"/>
                    </a:cubicBezTo>
                    <a:cubicBezTo>
                      <a:pt x="2909382" y="-879"/>
                      <a:pt x="2941186" y="-11652"/>
                      <a:pt x="3186437" y="0"/>
                    </a:cubicBezTo>
                    <a:cubicBezTo>
                      <a:pt x="3431688" y="11652"/>
                      <a:pt x="3910575" y="30502"/>
                      <a:pt x="4150875" y="0"/>
                    </a:cubicBezTo>
                    <a:cubicBezTo>
                      <a:pt x="4193804" y="2627"/>
                      <a:pt x="4229079" y="36324"/>
                      <a:pt x="4226659" y="75784"/>
                    </a:cubicBezTo>
                    <a:cubicBezTo>
                      <a:pt x="4234442" y="177978"/>
                      <a:pt x="4226295" y="378501"/>
                      <a:pt x="4226659" y="562300"/>
                    </a:cubicBezTo>
                    <a:cubicBezTo>
                      <a:pt x="4227023" y="746099"/>
                      <a:pt x="4236939" y="1086190"/>
                      <a:pt x="4226659" y="1264362"/>
                    </a:cubicBezTo>
                    <a:cubicBezTo>
                      <a:pt x="4216379" y="1442534"/>
                      <a:pt x="4235585" y="1695062"/>
                      <a:pt x="4226659" y="1880206"/>
                    </a:cubicBezTo>
                    <a:cubicBezTo>
                      <a:pt x="4217733" y="2065350"/>
                      <a:pt x="4225168" y="2256685"/>
                      <a:pt x="4226659" y="2582267"/>
                    </a:cubicBezTo>
                    <a:cubicBezTo>
                      <a:pt x="4228150" y="2907849"/>
                      <a:pt x="4228339" y="3081271"/>
                      <a:pt x="4226659" y="3241220"/>
                    </a:cubicBezTo>
                    <a:cubicBezTo>
                      <a:pt x="4224979" y="3401169"/>
                      <a:pt x="4221299" y="3682004"/>
                      <a:pt x="4226659" y="3813954"/>
                    </a:cubicBezTo>
                    <a:cubicBezTo>
                      <a:pt x="4232019" y="3945904"/>
                      <a:pt x="4220668" y="4253995"/>
                      <a:pt x="4226659" y="4386689"/>
                    </a:cubicBezTo>
                    <a:cubicBezTo>
                      <a:pt x="4226878" y="4438522"/>
                      <a:pt x="4196283" y="4459284"/>
                      <a:pt x="4150875" y="4462473"/>
                    </a:cubicBezTo>
                    <a:cubicBezTo>
                      <a:pt x="4000035" y="4480785"/>
                      <a:pt x="3768823" y="4446687"/>
                      <a:pt x="3471693" y="4462473"/>
                    </a:cubicBezTo>
                    <a:cubicBezTo>
                      <a:pt x="3174563" y="4478259"/>
                      <a:pt x="2917390" y="4442599"/>
                      <a:pt x="2711010" y="4462473"/>
                    </a:cubicBezTo>
                    <a:cubicBezTo>
                      <a:pt x="2504630" y="4482347"/>
                      <a:pt x="2316377" y="4444745"/>
                      <a:pt x="2031828" y="4462473"/>
                    </a:cubicBezTo>
                    <a:cubicBezTo>
                      <a:pt x="1747279" y="4480201"/>
                      <a:pt x="1563913" y="4474674"/>
                      <a:pt x="1271144" y="4462473"/>
                    </a:cubicBezTo>
                    <a:cubicBezTo>
                      <a:pt x="978375" y="4450272"/>
                      <a:pt x="530398" y="4415289"/>
                      <a:pt x="75784" y="4462473"/>
                    </a:cubicBezTo>
                    <a:cubicBezTo>
                      <a:pt x="31481" y="4459848"/>
                      <a:pt x="7108" y="4434267"/>
                      <a:pt x="0" y="4386689"/>
                    </a:cubicBezTo>
                    <a:cubicBezTo>
                      <a:pt x="-22587" y="4208263"/>
                      <a:pt x="-2899" y="3894255"/>
                      <a:pt x="0" y="3770845"/>
                    </a:cubicBezTo>
                    <a:cubicBezTo>
                      <a:pt x="2899" y="3647435"/>
                      <a:pt x="20201" y="3229293"/>
                      <a:pt x="0" y="3068784"/>
                    </a:cubicBezTo>
                    <a:cubicBezTo>
                      <a:pt x="-20201" y="2908275"/>
                      <a:pt x="23615" y="2613235"/>
                      <a:pt x="0" y="2409831"/>
                    </a:cubicBezTo>
                    <a:cubicBezTo>
                      <a:pt x="-23615" y="2206427"/>
                      <a:pt x="-31612" y="2016288"/>
                      <a:pt x="0" y="1707769"/>
                    </a:cubicBezTo>
                    <a:cubicBezTo>
                      <a:pt x="31612" y="1399250"/>
                      <a:pt x="-9003" y="1247568"/>
                      <a:pt x="0" y="1048817"/>
                    </a:cubicBezTo>
                    <a:cubicBezTo>
                      <a:pt x="9003" y="850066"/>
                      <a:pt x="-581" y="373976"/>
                      <a:pt x="0" y="75784"/>
                    </a:cubicBezTo>
                    <a:close/>
                  </a:path>
                  <a:path w="4226659" h="4462473" stroke="0" extrusionOk="0">
                    <a:moveTo>
                      <a:pt x="0" y="75784"/>
                    </a:moveTo>
                    <a:cubicBezTo>
                      <a:pt x="-5931" y="30272"/>
                      <a:pt x="29138" y="1798"/>
                      <a:pt x="75784" y="0"/>
                    </a:cubicBezTo>
                    <a:cubicBezTo>
                      <a:pt x="337650" y="19374"/>
                      <a:pt x="543424" y="-8515"/>
                      <a:pt x="836468" y="0"/>
                    </a:cubicBezTo>
                    <a:cubicBezTo>
                      <a:pt x="1129512" y="8515"/>
                      <a:pt x="1241537" y="18833"/>
                      <a:pt x="1474899" y="0"/>
                    </a:cubicBezTo>
                    <a:cubicBezTo>
                      <a:pt x="1708261" y="-18833"/>
                      <a:pt x="1884557" y="-18028"/>
                      <a:pt x="2072579" y="0"/>
                    </a:cubicBezTo>
                    <a:cubicBezTo>
                      <a:pt x="2260601" y="18028"/>
                      <a:pt x="2567576" y="-15952"/>
                      <a:pt x="2792511" y="0"/>
                    </a:cubicBezTo>
                    <a:cubicBezTo>
                      <a:pt x="3017446" y="15952"/>
                      <a:pt x="3126282" y="-10901"/>
                      <a:pt x="3430942" y="0"/>
                    </a:cubicBezTo>
                    <a:cubicBezTo>
                      <a:pt x="3735602" y="10901"/>
                      <a:pt x="3906919" y="-26423"/>
                      <a:pt x="4150875" y="0"/>
                    </a:cubicBezTo>
                    <a:cubicBezTo>
                      <a:pt x="4192366" y="-3461"/>
                      <a:pt x="4222012" y="40387"/>
                      <a:pt x="4226659" y="75784"/>
                    </a:cubicBezTo>
                    <a:cubicBezTo>
                      <a:pt x="4247003" y="267022"/>
                      <a:pt x="4200333" y="388916"/>
                      <a:pt x="4226659" y="605409"/>
                    </a:cubicBezTo>
                    <a:cubicBezTo>
                      <a:pt x="4252985" y="821903"/>
                      <a:pt x="4208449" y="1010047"/>
                      <a:pt x="4226659" y="1221253"/>
                    </a:cubicBezTo>
                    <a:cubicBezTo>
                      <a:pt x="4244869" y="1432459"/>
                      <a:pt x="4210499" y="1709819"/>
                      <a:pt x="4226659" y="1837097"/>
                    </a:cubicBezTo>
                    <a:cubicBezTo>
                      <a:pt x="4242819" y="1964375"/>
                      <a:pt x="4213766" y="2252117"/>
                      <a:pt x="4226659" y="2409831"/>
                    </a:cubicBezTo>
                    <a:cubicBezTo>
                      <a:pt x="4239552" y="2567545"/>
                      <a:pt x="4242599" y="2788423"/>
                      <a:pt x="4226659" y="3111893"/>
                    </a:cubicBezTo>
                    <a:cubicBezTo>
                      <a:pt x="4210719" y="3435363"/>
                      <a:pt x="4239615" y="3557006"/>
                      <a:pt x="4226659" y="3813954"/>
                    </a:cubicBezTo>
                    <a:cubicBezTo>
                      <a:pt x="4213703" y="4070902"/>
                      <a:pt x="4200755" y="4129045"/>
                      <a:pt x="4226659" y="4386689"/>
                    </a:cubicBezTo>
                    <a:cubicBezTo>
                      <a:pt x="4219732" y="4422017"/>
                      <a:pt x="4188918" y="4456776"/>
                      <a:pt x="4150875" y="4462473"/>
                    </a:cubicBezTo>
                    <a:cubicBezTo>
                      <a:pt x="3822371" y="4426594"/>
                      <a:pt x="3587886" y="4489301"/>
                      <a:pt x="3430942" y="4462473"/>
                    </a:cubicBezTo>
                    <a:cubicBezTo>
                      <a:pt x="3273998" y="4435645"/>
                      <a:pt x="3002970" y="4468144"/>
                      <a:pt x="2874013" y="4462473"/>
                    </a:cubicBezTo>
                    <a:cubicBezTo>
                      <a:pt x="2745056" y="4456802"/>
                      <a:pt x="2495064" y="4461526"/>
                      <a:pt x="2276333" y="4462473"/>
                    </a:cubicBezTo>
                    <a:cubicBezTo>
                      <a:pt x="2057602" y="4463420"/>
                      <a:pt x="1706432" y="4469894"/>
                      <a:pt x="1515649" y="4462473"/>
                    </a:cubicBezTo>
                    <a:cubicBezTo>
                      <a:pt x="1324866" y="4455052"/>
                      <a:pt x="1138313" y="4490247"/>
                      <a:pt x="836468" y="4462473"/>
                    </a:cubicBezTo>
                    <a:cubicBezTo>
                      <a:pt x="534623" y="4434699"/>
                      <a:pt x="359081" y="4472666"/>
                      <a:pt x="75784" y="4462473"/>
                    </a:cubicBezTo>
                    <a:cubicBezTo>
                      <a:pt x="33845" y="4460185"/>
                      <a:pt x="8856" y="4430390"/>
                      <a:pt x="0" y="4386689"/>
                    </a:cubicBezTo>
                    <a:cubicBezTo>
                      <a:pt x="-9446" y="4123961"/>
                      <a:pt x="-811" y="4054256"/>
                      <a:pt x="0" y="3770845"/>
                    </a:cubicBezTo>
                    <a:cubicBezTo>
                      <a:pt x="811" y="3487434"/>
                      <a:pt x="-14335" y="3453665"/>
                      <a:pt x="0" y="3155002"/>
                    </a:cubicBezTo>
                    <a:cubicBezTo>
                      <a:pt x="14335" y="2856339"/>
                      <a:pt x="8926" y="2832827"/>
                      <a:pt x="0" y="2625376"/>
                    </a:cubicBezTo>
                    <a:cubicBezTo>
                      <a:pt x="-8926" y="2417925"/>
                      <a:pt x="-20788" y="2295737"/>
                      <a:pt x="0" y="1966424"/>
                    </a:cubicBezTo>
                    <a:cubicBezTo>
                      <a:pt x="20788" y="1637111"/>
                      <a:pt x="-10786" y="1646056"/>
                      <a:pt x="0" y="1436798"/>
                    </a:cubicBezTo>
                    <a:cubicBezTo>
                      <a:pt x="10786" y="1227540"/>
                      <a:pt x="16070" y="931320"/>
                      <a:pt x="0" y="777846"/>
                    </a:cubicBezTo>
                    <a:cubicBezTo>
                      <a:pt x="-16070" y="624372"/>
                      <a:pt x="10938" y="366214"/>
                      <a:pt x="0" y="757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extLst>
                  <a:ext uri="{C807C97D-BFC1-408E-A445-0C87EB9F89A2}">
                    <ask:lineSketchStyleProps xmlns:ask="http://schemas.microsoft.com/office/drawing/2018/sketchyshapes" sd="1219033472">
                      <a:prstGeom prst="roundRect">
                        <a:avLst>
                          <a:gd name="adj" fmla="val 1793"/>
                        </a:avLst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69" name="그룹 68">
                <a:extLst>
                  <a:ext uri="{FF2B5EF4-FFF2-40B4-BE49-F238E27FC236}">
                    <a16:creationId xmlns:a16="http://schemas.microsoft.com/office/drawing/2014/main" id="{8743AF4C-6A16-AEF4-3F5C-5A657971882F}"/>
                  </a:ext>
                </a:extLst>
              </p:cNvPr>
              <p:cNvGrpSpPr/>
              <p:nvPr/>
            </p:nvGrpSpPr>
            <p:grpSpPr>
              <a:xfrm>
                <a:off x="1724614" y="1724789"/>
                <a:ext cx="707932" cy="726269"/>
                <a:chOff x="1770746" y="1534797"/>
                <a:chExt cx="707932" cy="726269"/>
              </a:xfrm>
            </p:grpSpPr>
            <p:pic>
              <p:nvPicPr>
                <p:cNvPr id="66" name="그림 65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8603D3D8-0FD9-A2A3-179D-B88E20F0107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68" name="TextBox 67">
                  <a:extLst>
                    <a:ext uri="{FF2B5EF4-FFF2-40B4-BE49-F238E27FC236}">
                      <a16:creationId xmlns:a16="http://schemas.microsoft.com/office/drawing/2014/main" id="{18B24CAD-B3F7-0264-76DB-E301D82FA4DB}"/>
                    </a:ext>
                  </a:extLst>
                </p:cNvPr>
                <p:cNvSpPr txBox="1"/>
                <p:nvPr/>
              </p:nvSpPr>
              <p:spPr>
                <a:xfrm>
                  <a:off x="192404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1</a:t>
                  </a:r>
                  <a:endParaRPr lang="ko-KR" altLang="en-US" sz="2400" dirty="0"/>
                </a:p>
              </p:txBody>
            </p:sp>
          </p:grpSp>
          <p:grpSp>
            <p:nvGrpSpPr>
              <p:cNvPr id="70" name="그룹 69">
                <a:extLst>
                  <a:ext uri="{FF2B5EF4-FFF2-40B4-BE49-F238E27FC236}">
                    <a16:creationId xmlns:a16="http://schemas.microsoft.com/office/drawing/2014/main" id="{0630A1A5-36D7-5AD4-DE3C-7ED1F5D0B4CB}"/>
                  </a:ext>
                </a:extLst>
              </p:cNvPr>
              <p:cNvGrpSpPr/>
              <p:nvPr/>
            </p:nvGrpSpPr>
            <p:grpSpPr>
              <a:xfrm>
                <a:off x="1716948" y="2719947"/>
                <a:ext cx="707932" cy="726269"/>
                <a:chOff x="1770746" y="1534797"/>
                <a:chExt cx="707932" cy="726269"/>
              </a:xfrm>
            </p:grpSpPr>
            <p:pic>
              <p:nvPicPr>
                <p:cNvPr id="71" name="그림 70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B557CBBD-29BE-5215-57E4-98C50107023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8C68C508-6F4C-583B-E26B-658B512B7D08}"/>
                    </a:ext>
                  </a:extLst>
                </p:cNvPr>
                <p:cNvSpPr txBox="1"/>
                <p:nvPr/>
              </p:nvSpPr>
              <p:spPr>
                <a:xfrm>
                  <a:off x="191134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2</a:t>
                  </a:r>
                  <a:endParaRPr lang="ko-KR" altLang="en-US" sz="2400" dirty="0"/>
                </a:p>
              </p:txBody>
            </p:sp>
          </p:grpSp>
          <p:grpSp>
            <p:nvGrpSpPr>
              <p:cNvPr id="73" name="그룹 72">
                <a:extLst>
                  <a:ext uri="{FF2B5EF4-FFF2-40B4-BE49-F238E27FC236}">
                    <a16:creationId xmlns:a16="http://schemas.microsoft.com/office/drawing/2014/main" id="{E2ED6167-C476-6147-D2A7-EB906C039A59}"/>
                  </a:ext>
                </a:extLst>
              </p:cNvPr>
              <p:cNvGrpSpPr/>
              <p:nvPr/>
            </p:nvGrpSpPr>
            <p:grpSpPr>
              <a:xfrm>
                <a:off x="1732280" y="3715105"/>
                <a:ext cx="707932" cy="726269"/>
                <a:chOff x="1770746" y="1534797"/>
                <a:chExt cx="707932" cy="726269"/>
              </a:xfrm>
            </p:grpSpPr>
            <p:pic>
              <p:nvPicPr>
                <p:cNvPr id="74" name="그림 73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3D5A6BDC-59DF-730B-068C-A0DCFD60586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12BCEECC-B138-054C-6DE0-45F55E956EFE}"/>
                    </a:ext>
                  </a:extLst>
                </p:cNvPr>
                <p:cNvSpPr txBox="1"/>
                <p:nvPr/>
              </p:nvSpPr>
              <p:spPr>
                <a:xfrm>
                  <a:off x="190499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3</a:t>
                  </a:r>
                  <a:endParaRPr lang="ko-KR" altLang="en-US" sz="2400" dirty="0"/>
                </a:p>
              </p:txBody>
            </p:sp>
          </p:grpSp>
          <p:grpSp>
            <p:nvGrpSpPr>
              <p:cNvPr id="76" name="그룹 75">
                <a:extLst>
                  <a:ext uri="{FF2B5EF4-FFF2-40B4-BE49-F238E27FC236}">
                    <a16:creationId xmlns:a16="http://schemas.microsoft.com/office/drawing/2014/main" id="{38201E1C-3183-42B6-2DF6-2647921CC351}"/>
                  </a:ext>
                </a:extLst>
              </p:cNvPr>
              <p:cNvGrpSpPr/>
              <p:nvPr/>
            </p:nvGrpSpPr>
            <p:grpSpPr>
              <a:xfrm>
                <a:off x="1709282" y="4710262"/>
                <a:ext cx="707932" cy="726269"/>
                <a:chOff x="1770746" y="1534797"/>
                <a:chExt cx="707932" cy="726269"/>
              </a:xfrm>
            </p:grpSpPr>
            <p:pic>
              <p:nvPicPr>
                <p:cNvPr id="77" name="그림 76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E24A3A3B-F925-0405-E580-1D77DAD7DB6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D2D50A9B-6573-C32A-947C-DDF611C81400}"/>
                    </a:ext>
                  </a:extLst>
                </p:cNvPr>
                <p:cNvSpPr txBox="1"/>
                <p:nvPr/>
              </p:nvSpPr>
              <p:spPr>
                <a:xfrm>
                  <a:off x="189864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4</a:t>
                  </a:r>
                  <a:endParaRPr lang="ko-KR" altLang="en-US" sz="2400" dirty="0"/>
                </a:p>
              </p:txBody>
            </p:sp>
          </p:grp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DD179DF5-4791-A87D-C8C9-393EF1A18E9A}"/>
                  </a:ext>
                </a:extLst>
              </p:cNvPr>
              <p:cNvSpPr txBox="1"/>
              <p:nvPr/>
            </p:nvSpPr>
            <p:spPr>
              <a:xfrm>
                <a:off x="2512965" y="1833933"/>
                <a:ext cx="3197363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3200" dirty="0">
                    <a:latin typeface="ONE 모바일POP" panose="00000500000000000000" pitchFamily="2" charset="-127"/>
                    <a:ea typeface="ONE 모바일POP" panose="00000500000000000000" pitchFamily="2" charset="-127"/>
                  </a:rPr>
                  <a:t>국민의례 </a:t>
                </a:r>
                <a:endParaRPr lang="en-US" altLang="ko-KR" sz="3200" dirty="0">
                  <a:latin typeface="ONE 모바일POP" panose="00000500000000000000" pitchFamily="2" charset="-127"/>
                  <a:ea typeface="ONE 모바일POP" panose="00000500000000000000" pitchFamily="2" charset="-127"/>
                </a:endParaRPr>
              </a:p>
              <a:p>
                <a:endParaRPr lang="en-US" altLang="ko-KR" sz="3200" dirty="0">
                  <a:latin typeface="ONE 모바일POP" panose="00000500000000000000" pitchFamily="2" charset="-127"/>
                  <a:ea typeface="ONE 모바일POP" panose="00000500000000000000" pitchFamily="2" charset="-127"/>
                </a:endParaRPr>
              </a:p>
              <a:p>
                <a:r>
                  <a:rPr lang="ko-KR" altLang="en-US" sz="3200" dirty="0">
                    <a:latin typeface="ONE 모바일POP" panose="00000500000000000000" pitchFamily="2" charset="-127"/>
                    <a:ea typeface="ONE 모바일POP" panose="00000500000000000000" pitchFamily="2" charset="-127"/>
                  </a:rPr>
                  <a:t>우리들의 추억</a:t>
                </a:r>
                <a:endParaRPr lang="en-US" altLang="ko-KR" sz="3200" dirty="0">
                  <a:latin typeface="ONE 모바일POP" panose="00000500000000000000" pitchFamily="2" charset="-127"/>
                  <a:ea typeface="ONE 모바일POP" panose="00000500000000000000" pitchFamily="2" charset="-127"/>
                </a:endParaRPr>
              </a:p>
              <a:p>
                <a:endParaRPr lang="en-US" altLang="ko-KR" sz="3200" dirty="0">
                  <a:latin typeface="ONE 모바일POP" panose="00000500000000000000" pitchFamily="2" charset="-127"/>
                  <a:ea typeface="ONE 모바일POP" panose="00000500000000000000" pitchFamily="2" charset="-127"/>
                </a:endParaRPr>
              </a:p>
              <a:p>
                <a:r>
                  <a:rPr lang="ko-KR" altLang="en-US" sz="3200" dirty="0">
                    <a:latin typeface="ONE 모바일POP" panose="00000500000000000000" pitchFamily="2" charset="-127"/>
                    <a:ea typeface="ONE 모바일POP" panose="00000500000000000000" pitchFamily="2" charset="-127"/>
                  </a:rPr>
                  <a:t>졸업증서 수여</a:t>
                </a:r>
                <a:endParaRPr lang="en-US" altLang="ko-KR" sz="3200" dirty="0">
                  <a:latin typeface="ONE 모바일POP" panose="00000500000000000000" pitchFamily="2" charset="-127"/>
                  <a:ea typeface="ONE 모바일POP" panose="00000500000000000000" pitchFamily="2" charset="-127"/>
                </a:endParaRPr>
              </a:p>
              <a:p>
                <a:endParaRPr lang="en-US" altLang="ko-KR" sz="3200" dirty="0">
                  <a:latin typeface="ONE 모바일POP" panose="00000500000000000000" pitchFamily="2" charset="-127"/>
                  <a:ea typeface="ONE 모바일POP" panose="00000500000000000000" pitchFamily="2" charset="-127"/>
                </a:endParaRPr>
              </a:p>
              <a:p>
                <a:r>
                  <a:rPr lang="ko-KR" altLang="en-US" sz="3200" dirty="0">
                    <a:latin typeface="ONE 모바일POP" panose="00000500000000000000" pitchFamily="2" charset="-127"/>
                    <a:ea typeface="ONE 모바일POP" panose="00000500000000000000" pitchFamily="2" charset="-127"/>
                  </a:rPr>
                  <a:t>원장 선생님 말씀</a:t>
                </a:r>
                <a:endParaRPr lang="en-US" altLang="ko-KR" sz="3200" dirty="0">
                  <a:latin typeface="ONE 모바일POP" panose="00000500000000000000" pitchFamily="2" charset="-127"/>
                  <a:ea typeface="ONE 모바일POP" panose="00000500000000000000" pitchFamily="2" charset="-127"/>
                </a:endParaRPr>
              </a:p>
            </p:txBody>
          </p:sp>
          <p:grpSp>
            <p:nvGrpSpPr>
              <p:cNvPr id="92" name="그룹 91">
                <a:extLst>
                  <a:ext uri="{FF2B5EF4-FFF2-40B4-BE49-F238E27FC236}">
                    <a16:creationId xmlns:a16="http://schemas.microsoft.com/office/drawing/2014/main" id="{B9486E9A-DBA7-65C1-18FA-CAEE0FBE44DA}"/>
                  </a:ext>
                </a:extLst>
              </p:cNvPr>
              <p:cNvGrpSpPr/>
              <p:nvPr/>
            </p:nvGrpSpPr>
            <p:grpSpPr>
              <a:xfrm>
                <a:off x="6484751" y="1728576"/>
                <a:ext cx="707932" cy="726269"/>
                <a:chOff x="1770746" y="1534797"/>
                <a:chExt cx="707932" cy="726269"/>
              </a:xfrm>
            </p:grpSpPr>
            <p:pic>
              <p:nvPicPr>
                <p:cNvPr id="93" name="그림 92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BA902074-20BE-B649-55DF-4222AFCC715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94" name="TextBox 93">
                  <a:extLst>
                    <a:ext uri="{FF2B5EF4-FFF2-40B4-BE49-F238E27FC236}">
                      <a16:creationId xmlns:a16="http://schemas.microsoft.com/office/drawing/2014/main" id="{397DBA54-4738-0918-1DA9-E4EAD76ADF7C}"/>
                    </a:ext>
                  </a:extLst>
                </p:cNvPr>
                <p:cNvSpPr txBox="1"/>
                <p:nvPr/>
              </p:nvSpPr>
              <p:spPr>
                <a:xfrm>
                  <a:off x="192404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5</a:t>
                  </a:r>
                  <a:endParaRPr lang="ko-KR" altLang="en-US" sz="2400" dirty="0"/>
                </a:p>
              </p:txBody>
            </p:sp>
          </p:grpSp>
          <p:grpSp>
            <p:nvGrpSpPr>
              <p:cNvPr id="95" name="그룹 94">
                <a:extLst>
                  <a:ext uri="{FF2B5EF4-FFF2-40B4-BE49-F238E27FC236}">
                    <a16:creationId xmlns:a16="http://schemas.microsoft.com/office/drawing/2014/main" id="{A2395343-853B-8089-D73E-0C3BB28F2CB4}"/>
                  </a:ext>
                </a:extLst>
              </p:cNvPr>
              <p:cNvGrpSpPr/>
              <p:nvPr/>
            </p:nvGrpSpPr>
            <p:grpSpPr>
              <a:xfrm>
                <a:off x="6477085" y="2723734"/>
                <a:ext cx="707932" cy="726269"/>
                <a:chOff x="1770746" y="1534797"/>
                <a:chExt cx="707932" cy="726269"/>
              </a:xfrm>
            </p:grpSpPr>
            <p:pic>
              <p:nvPicPr>
                <p:cNvPr id="96" name="그림 95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8C4975E6-3C5C-1E36-1FF6-1EB87CDC8A7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4B66C29D-6D1F-7819-638E-E2DC78F78429}"/>
                    </a:ext>
                  </a:extLst>
                </p:cNvPr>
                <p:cNvSpPr txBox="1"/>
                <p:nvPr/>
              </p:nvSpPr>
              <p:spPr>
                <a:xfrm>
                  <a:off x="191134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6</a:t>
                  </a:r>
                  <a:endParaRPr lang="ko-KR" altLang="en-US" sz="2400" dirty="0"/>
                </a:p>
              </p:txBody>
            </p:sp>
          </p:grpSp>
          <p:grpSp>
            <p:nvGrpSpPr>
              <p:cNvPr id="98" name="그룹 97">
                <a:extLst>
                  <a:ext uri="{FF2B5EF4-FFF2-40B4-BE49-F238E27FC236}">
                    <a16:creationId xmlns:a16="http://schemas.microsoft.com/office/drawing/2014/main" id="{DECEB908-AC5F-EDA6-2E53-EEC225EBD76E}"/>
                  </a:ext>
                </a:extLst>
              </p:cNvPr>
              <p:cNvGrpSpPr/>
              <p:nvPr/>
            </p:nvGrpSpPr>
            <p:grpSpPr>
              <a:xfrm>
                <a:off x="6492417" y="3718892"/>
                <a:ext cx="707932" cy="726269"/>
                <a:chOff x="1770746" y="1534797"/>
                <a:chExt cx="707932" cy="726269"/>
              </a:xfrm>
            </p:grpSpPr>
            <p:pic>
              <p:nvPicPr>
                <p:cNvPr id="99" name="그림 98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D5BF1BEB-EDF6-72C2-1593-68F04473AB5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100" name="TextBox 99">
                  <a:extLst>
                    <a:ext uri="{FF2B5EF4-FFF2-40B4-BE49-F238E27FC236}">
                      <a16:creationId xmlns:a16="http://schemas.microsoft.com/office/drawing/2014/main" id="{A3A2CC9A-0BCF-C759-EE39-6CC2CB3CD27D}"/>
                    </a:ext>
                  </a:extLst>
                </p:cNvPr>
                <p:cNvSpPr txBox="1"/>
                <p:nvPr/>
              </p:nvSpPr>
              <p:spPr>
                <a:xfrm>
                  <a:off x="190499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7</a:t>
                  </a:r>
                  <a:endParaRPr lang="ko-KR" altLang="en-US" sz="2400" dirty="0"/>
                </a:p>
              </p:txBody>
            </p:sp>
          </p:grpSp>
          <p:grpSp>
            <p:nvGrpSpPr>
              <p:cNvPr id="101" name="그룹 100">
                <a:extLst>
                  <a:ext uri="{FF2B5EF4-FFF2-40B4-BE49-F238E27FC236}">
                    <a16:creationId xmlns:a16="http://schemas.microsoft.com/office/drawing/2014/main" id="{12E73AFF-ABAF-1B64-C6A1-47016D6F47C0}"/>
                  </a:ext>
                </a:extLst>
              </p:cNvPr>
              <p:cNvGrpSpPr/>
              <p:nvPr/>
            </p:nvGrpSpPr>
            <p:grpSpPr>
              <a:xfrm>
                <a:off x="6469419" y="4714049"/>
                <a:ext cx="707932" cy="726269"/>
                <a:chOff x="1770746" y="1534797"/>
                <a:chExt cx="707932" cy="726269"/>
              </a:xfrm>
            </p:grpSpPr>
            <p:pic>
              <p:nvPicPr>
                <p:cNvPr id="102" name="그림 101" descr="꽃, 그래픽, 클립아트, 만화 영화이(가) 표시된 사진&#10;&#10;AI 생성 콘텐츠는 정확하지 않을 수 있습니다.">
                  <a:extLst>
                    <a:ext uri="{FF2B5EF4-FFF2-40B4-BE49-F238E27FC236}">
                      <a16:creationId xmlns:a16="http://schemas.microsoft.com/office/drawing/2014/main" id="{C9FF5600-DCB1-F1A2-00BD-130B9CC6B0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2180" t="5185" r="29575" b="76926"/>
                <a:stretch>
                  <a:fillRect/>
                </a:stretch>
              </p:blipFill>
              <p:spPr>
                <a:xfrm rot="20767358">
                  <a:off x="1770746" y="1534797"/>
                  <a:ext cx="707932" cy="726269"/>
                </a:xfrm>
                <a:prstGeom prst="rect">
                  <a:avLst/>
                </a:prstGeom>
              </p:spPr>
            </p:pic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id="{A4B357EB-4DF4-9B8A-8F51-518382CFCE02}"/>
                    </a:ext>
                  </a:extLst>
                </p:cNvPr>
                <p:cNvSpPr txBox="1"/>
                <p:nvPr/>
              </p:nvSpPr>
              <p:spPr>
                <a:xfrm>
                  <a:off x="1898649" y="1692263"/>
                  <a:ext cx="39370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2400" spc="300" dirty="0">
                      <a:ln w="47625">
                        <a:noFill/>
                      </a:ln>
                      <a:solidFill>
                        <a:schemeClr val="bg1"/>
                      </a:solidFill>
                      <a:latin typeface="엘리스 DX널리체 Bold" panose="020B0600000101010101" pitchFamily="34" charset="-127"/>
                      <a:ea typeface="엘리스 DX널리체 Bold" panose="020B0600000101010101" pitchFamily="34" charset="-127"/>
                    </a:rPr>
                    <a:t>8</a:t>
                  </a:r>
                  <a:endParaRPr lang="ko-KR" altLang="en-US" sz="2400" dirty="0"/>
                </a:p>
              </p:txBody>
            </p:sp>
          </p:grpSp>
        </p:grp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7AF299D9-82F9-953F-200E-95E8825BA89C}"/>
                </a:ext>
              </a:extLst>
            </p:cNvPr>
            <p:cNvSpPr txBox="1"/>
            <p:nvPr/>
          </p:nvSpPr>
          <p:spPr>
            <a:xfrm>
              <a:off x="7354590" y="1833933"/>
              <a:ext cx="2585211" cy="353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ko-KR" sz="3200" dirty="0">
                  <a:solidFill>
                    <a:srgbClr val="000000"/>
                  </a:solidFill>
                  <a:latin typeface="ONE 모바일POP" panose="00000500000000000000" pitchFamily="2" charset="-127"/>
                  <a:ea typeface="ONE 모바일POP" panose="00000500000000000000" pitchFamily="2" charset="-127"/>
                </a:rPr>
                <a:t>상장 수여</a:t>
              </a:r>
              <a:endParaRPr lang="en-US" altLang="ko-KR" sz="3200" dirty="0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endParaRPr>
            </a:p>
            <a:p>
              <a:endParaRPr lang="ko-KR" altLang="ko-KR" sz="3200" dirty="0"/>
            </a:p>
            <a:p>
              <a:r>
                <a:rPr lang="ko-KR" altLang="ko-KR" sz="3200" dirty="0" err="1">
                  <a:solidFill>
                    <a:srgbClr val="000000"/>
                  </a:solidFill>
                  <a:latin typeface="ONE 모바일POP" panose="00000500000000000000" pitchFamily="2" charset="-127"/>
                  <a:ea typeface="ONE 모바일POP" panose="00000500000000000000" pitchFamily="2" charset="-127"/>
                </a:rPr>
                <a:t>졸업가</a:t>
              </a:r>
              <a:r>
                <a:rPr lang="ko-KR" altLang="ko-KR" sz="3200" dirty="0">
                  <a:solidFill>
                    <a:srgbClr val="000000"/>
                  </a:solidFill>
                  <a:latin typeface="ONE 모바일POP" panose="00000500000000000000" pitchFamily="2" charset="-127"/>
                  <a:ea typeface="ONE 모바일POP" panose="00000500000000000000" pitchFamily="2" charset="-127"/>
                </a:rPr>
                <a:t> 합창</a:t>
              </a:r>
              <a:endParaRPr lang="en-US" altLang="ko-KR" sz="3200" dirty="0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endParaRPr>
            </a:p>
            <a:p>
              <a:endParaRPr lang="ko-KR" altLang="ko-KR" sz="3200" dirty="0"/>
            </a:p>
            <a:p>
              <a:r>
                <a:rPr lang="ko-KR" altLang="ko-KR" sz="3200" dirty="0">
                  <a:solidFill>
                    <a:srgbClr val="000000"/>
                  </a:solidFill>
                  <a:latin typeface="ONE 모바일POP" panose="00000500000000000000" pitchFamily="2" charset="-127"/>
                  <a:ea typeface="ONE 모바일POP" panose="00000500000000000000" pitchFamily="2" charset="-127"/>
                </a:rPr>
                <a:t>원가 제창</a:t>
              </a:r>
              <a:endParaRPr lang="en-US" altLang="ko-KR" sz="3200" dirty="0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endParaRPr>
            </a:p>
            <a:p>
              <a:endParaRPr lang="ko-KR" altLang="ko-KR" sz="3200" dirty="0"/>
            </a:p>
            <a:p>
              <a:pPr>
                <a:buNone/>
              </a:pPr>
              <a:r>
                <a:rPr lang="ko-KR" altLang="ko-KR" sz="3200" dirty="0">
                  <a:solidFill>
                    <a:srgbClr val="000000"/>
                  </a:solidFill>
                  <a:latin typeface="ONE 모바일POP" panose="00000500000000000000" pitchFamily="2" charset="-127"/>
                  <a:ea typeface="ONE 모바일POP" panose="00000500000000000000" pitchFamily="2" charset="-127"/>
                </a:rPr>
                <a:t>폐식사</a:t>
              </a:r>
              <a:endParaRPr lang="ko-KR" altLang="en-US" sz="3200" dirty="0"/>
            </a:p>
          </p:txBody>
        </p:sp>
      </p:grpSp>
      <p:pic>
        <p:nvPicPr>
          <p:cNvPr id="84" name="그림 83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C6CA3B8-861F-4AAF-A58D-324C9A9FD9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4680" y="3618119"/>
            <a:ext cx="2733040" cy="3053831"/>
          </a:xfrm>
          <a:prstGeom prst="rect">
            <a:avLst/>
          </a:prstGeom>
        </p:spPr>
      </p:pic>
      <p:pic>
        <p:nvPicPr>
          <p:cNvPr id="109" name="그림 108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B02EEA7-C1A1-7406-0F9F-B677B670FB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9040" flipH="1">
            <a:off x="-171929" y="3429028"/>
            <a:ext cx="2672630" cy="3139476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C8C58DB-8475-E10E-885B-D2439977C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sp>
        <p:nvSpPr>
          <p:cNvPr id="4" name="막힌 원호 3">
            <a:extLst>
              <a:ext uri="{FF2B5EF4-FFF2-40B4-BE49-F238E27FC236}">
                <a16:creationId xmlns:a16="http://schemas.microsoft.com/office/drawing/2014/main" id="{3A1EF4B4-DE6C-7232-5410-6C159D78B1BC}"/>
              </a:ext>
            </a:extLst>
          </p:cNvPr>
          <p:cNvSpPr/>
          <p:nvPr/>
        </p:nvSpPr>
        <p:spPr>
          <a:xfrm>
            <a:off x="5671963" y="2223775"/>
            <a:ext cx="909176" cy="670722"/>
          </a:xfrm>
          <a:prstGeom prst="blockArc">
            <a:avLst>
              <a:gd name="adj1" fmla="val 10800000"/>
              <a:gd name="adj2" fmla="val 207702"/>
              <a:gd name="adj3" fmla="val 22163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" name="막힌 원호 4">
            <a:extLst>
              <a:ext uri="{FF2B5EF4-FFF2-40B4-BE49-F238E27FC236}">
                <a16:creationId xmlns:a16="http://schemas.microsoft.com/office/drawing/2014/main" id="{B8CF24FB-213D-2598-37B0-B7E662513528}"/>
              </a:ext>
            </a:extLst>
          </p:cNvPr>
          <p:cNvSpPr/>
          <p:nvPr/>
        </p:nvSpPr>
        <p:spPr>
          <a:xfrm>
            <a:off x="5671963" y="2943767"/>
            <a:ext cx="909176" cy="670722"/>
          </a:xfrm>
          <a:prstGeom prst="blockArc">
            <a:avLst>
              <a:gd name="adj1" fmla="val 10800000"/>
              <a:gd name="adj2" fmla="val 207702"/>
              <a:gd name="adj3" fmla="val 22163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" name="막힌 원호 6">
            <a:extLst>
              <a:ext uri="{FF2B5EF4-FFF2-40B4-BE49-F238E27FC236}">
                <a16:creationId xmlns:a16="http://schemas.microsoft.com/office/drawing/2014/main" id="{6D63376A-2A13-B3BF-DBEF-31282BE57B73}"/>
              </a:ext>
            </a:extLst>
          </p:cNvPr>
          <p:cNvSpPr/>
          <p:nvPr/>
        </p:nvSpPr>
        <p:spPr>
          <a:xfrm>
            <a:off x="5671963" y="3663759"/>
            <a:ext cx="909176" cy="670722"/>
          </a:xfrm>
          <a:prstGeom prst="blockArc">
            <a:avLst>
              <a:gd name="adj1" fmla="val 10800000"/>
              <a:gd name="adj2" fmla="val 207702"/>
              <a:gd name="adj3" fmla="val 22163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막힌 원호 7">
            <a:extLst>
              <a:ext uri="{FF2B5EF4-FFF2-40B4-BE49-F238E27FC236}">
                <a16:creationId xmlns:a16="http://schemas.microsoft.com/office/drawing/2014/main" id="{E4F7B64C-979A-4077-4666-CF8E9CFF3199}"/>
              </a:ext>
            </a:extLst>
          </p:cNvPr>
          <p:cNvSpPr/>
          <p:nvPr/>
        </p:nvSpPr>
        <p:spPr>
          <a:xfrm>
            <a:off x="5671963" y="4383752"/>
            <a:ext cx="909176" cy="670722"/>
          </a:xfrm>
          <a:prstGeom prst="blockArc">
            <a:avLst>
              <a:gd name="adj1" fmla="val 10800000"/>
              <a:gd name="adj2" fmla="val 207702"/>
              <a:gd name="adj3" fmla="val 22163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735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1AC64F-DCED-83AD-4A87-80CB8407A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47972AE-5C1F-CA5A-6C95-5FCFE30C6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0AE3330-3E26-2B3C-8509-1DBD02D36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567933E-6A37-6E60-0E00-6FC4C6FC4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21242" y="1576705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7FBC2CA-227C-D8BE-4711-1E79749B6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DD9D153-D1C0-FF0E-D1D9-0B67937E4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DA6F789-BD1B-CD0B-9353-C243DA71B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954A94F-148B-4D86-8355-77C8777A8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C837F9D-5A5E-4299-0971-ABD489040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pic>
        <p:nvPicPr>
          <p:cNvPr id="3" name="그림 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BDCE09A-2DD6-3B5F-FDE0-72BA9AF3FF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5" t="57000" r="36843" b="1220"/>
          <a:stretch>
            <a:fillRect/>
          </a:stretch>
        </p:blipFill>
        <p:spPr>
          <a:xfrm>
            <a:off x="756982" y="3940660"/>
            <a:ext cx="3509615" cy="2458386"/>
          </a:xfrm>
          <a:prstGeom prst="rect">
            <a:avLst/>
          </a:prstGeom>
        </p:spPr>
      </p:pic>
      <p:pic>
        <p:nvPicPr>
          <p:cNvPr id="4" name="그림 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51C2A83-E4C1-5FA3-6E30-778B95DF3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59" t="57103" r="16798" b="1117"/>
          <a:stretch>
            <a:fillRect/>
          </a:stretch>
        </p:blipFill>
        <p:spPr>
          <a:xfrm>
            <a:off x="3269" y="5125994"/>
            <a:ext cx="1507426" cy="1369565"/>
          </a:xfrm>
          <a:prstGeom prst="rect">
            <a:avLst/>
          </a:prstGeom>
        </p:spPr>
      </p:pic>
      <p:pic>
        <p:nvPicPr>
          <p:cNvPr id="5" name="그림 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882AAA1-4946-2507-0A51-CBEF78D33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40" t="51816" r="1158" b="22435"/>
          <a:stretch>
            <a:fillRect/>
          </a:stretch>
        </p:blipFill>
        <p:spPr>
          <a:xfrm flipH="1">
            <a:off x="3201293" y="5626430"/>
            <a:ext cx="1144066" cy="844087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F61B0ADB-A8B4-B966-B3C6-1BA5BB8C372F}"/>
              </a:ext>
            </a:extLst>
          </p:cNvPr>
          <p:cNvSpPr/>
          <p:nvPr/>
        </p:nvSpPr>
        <p:spPr>
          <a:xfrm>
            <a:off x="3482879" y="1949341"/>
            <a:ext cx="5226242" cy="1705751"/>
          </a:xfrm>
          <a:custGeom>
            <a:avLst/>
            <a:gdLst>
              <a:gd name="connsiteX0" fmla="*/ 0 w 5226242"/>
              <a:gd name="connsiteY0" fmla="*/ 192682 h 1705751"/>
              <a:gd name="connsiteX1" fmla="*/ 192682 w 5226242"/>
              <a:gd name="connsiteY1" fmla="*/ 0 h 1705751"/>
              <a:gd name="connsiteX2" fmla="*/ 884236 w 5226242"/>
              <a:gd name="connsiteY2" fmla="*/ 0 h 1705751"/>
              <a:gd name="connsiteX3" fmla="*/ 1478972 w 5226242"/>
              <a:gd name="connsiteY3" fmla="*/ 0 h 1705751"/>
              <a:gd name="connsiteX4" fmla="*/ 2218935 w 5226242"/>
              <a:gd name="connsiteY4" fmla="*/ 0 h 1705751"/>
              <a:gd name="connsiteX5" fmla="*/ 2813672 w 5226242"/>
              <a:gd name="connsiteY5" fmla="*/ 0 h 1705751"/>
              <a:gd name="connsiteX6" fmla="*/ 3553634 w 5226242"/>
              <a:gd name="connsiteY6" fmla="*/ 0 h 1705751"/>
              <a:gd name="connsiteX7" fmla="*/ 4099962 w 5226242"/>
              <a:gd name="connsiteY7" fmla="*/ 0 h 1705751"/>
              <a:gd name="connsiteX8" fmla="*/ 5033560 w 5226242"/>
              <a:gd name="connsiteY8" fmla="*/ 0 h 1705751"/>
              <a:gd name="connsiteX9" fmla="*/ 5226242 w 5226242"/>
              <a:gd name="connsiteY9" fmla="*/ 192682 h 1705751"/>
              <a:gd name="connsiteX10" fmla="*/ 5226242 w 5226242"/>
              <a:gd name="connsiteY10" fmla="*/ 852876 h 1705751"/>
              <a:gd name="connsiteX11" fmla="*/ 5226242 w 5226242"/>
              <a:gd name="connsiteY11" fmla="*/ 1513069 h 1705751"/>
              <a:gd name="connsiteX12" fmla="*/ 5033560 w 5226242"/>
              <a:gd name="connsiteY12" fmla="*/ 1705751 h 1705751"/>
              <a:gd name="connsiteX13" fmla="*/ 4438824 w 5226242"/>
              <a:gd name="connsiteY13" fmla="*/ 1705751 h 1705751"/>
              <a:gd name="connsiteX14" fmla="*/ 3795678 w 5226242"/>
              <a:gd name="connsiteY14" fmla="*/ 1705751 h 1705751"/>
              <a:gd name="connsiteX15" fmla="*/ 3104124 w 5226242"/>
              <a:gd name="connsiteY15" fmla="*/ 1705751 h 1705751"/>
              <a:gd name="connsiteX16" fmla="*/ 2509388 w 5226242"/>
              <a:gd name="connsiteY16" fmla="*/ 1705751 h 1705751"/>
              <a:gd name="connsiteX17" fmla="*/ 1721016 w 5226242"/>
              <a:gd name="connsiteY17" fmla="*/ 1705751 h 1705751"/>
              <a:gd name="connsiteX18" fmla="*/ 1029462 w 5226242"/>
              <a:gd name="connsiteY18" fmla="*/ 1705751 h 1705751"/>
              <a:gd name="connsiteX19" fmla="*/ 192682 w 5226242"/>
              <a:gd name="connsiteY19" fmla="*/ 1705751 h 1705751"/>
              <a:gd name="connsiteX20" fmla="*/ 0 w 5226242"/>
              <a:gd name="connsiteY20" fmla="*/ 1513069 h 1705751"/>
              <a:gd name="connsiteX21" fmla="*/ 0 w 5226242"/>
              <a:gd name="connsiteY21" fmla="*/ 826468 h 1705751"/>
              <a:gd name="connsiteX22" fmla="*/ 0 w 5226242"/>
              <a:gd name="connsiteY22" fmla="*/ 192682 h 170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226242" h="1705751" fill="none" extrusionOk="0">
                <a:moveTo>
                  <a:pt x="0" y="192682"/>
                </a:moveTo>
                <a:cubicBezTo>
                  <a:pt x="-6121" y="85921"/>
                  <a:pt x="97370" y="9559"/>
                  <a:pt x="192682" y="0"/>
                </a:cubicBezTo>
                <a:cubicBezTo>
                  <a:pt x="362204" y="-20354"/>
                  <a:pt x="717052" y="-27107"/>
                  <a:pt x="884236" y="0"/>
                </a:cubicBezTo>
                <a:cubicBezTo>
                  <a:pt x="1051420" y="27107"/>
                  <a:pt x="1358198" y="6729"/>
                  <a:pt x="1478972" y="0"/>
                </a:cubicBezTo>
                <a:cubicBezTo>
                  <a:pt x="1599746" y="-6729"/>
                  <a:pt x="1912839" y="10594"/>
                  <a:pt x="2218935" y="0"/>
                </a:cubicBezTo>
                <a:cubicBezTo>
                  <a:pt x="2525031" y="-10594"/>
                  <a:pt x="2571398" y="17471"/>
                  <a:pt x="2813672" y="0"/>
                </a:cubicBezTo>
                <a:cubicBezTo>
                  <a:pt x="3055946" y="-17471"/>
                  <a:pt x="3404267" y="12093"/>
                  <a:pt x="3553634" y="0"/>
                </a:cubicBezTo>
                <a:cubicBezTo>
                  <a:pt x="3703001" y="-12093"/>
                  <a:pt x="3908649" y="1894"/>
                  <a:pt x="4099962" y="0"/>
                </a:cubicBezTo>
                <a:cubicBezTo>
                  <a:pt x="4291275" y="-1894"/>
                  <a:pt x="4575215" y="32525"/>
                  <a:pt x="5033560" y="0"/>
                </a:cubicBezTo>
                <a:cubicBezTo>
                  <a:pt x="5157028" y="15813"/>
                  <a:pt x="5242065" y="76807"/>
                  <a:pt x="5226242" y="192682"/>
                </a:cubicBezTo>
                <a:cubicBezTo>
                  <a:pt x="5251928" y="374304"/>
                  <a:pt x="5214525" y="591242"/>
                  <a:pt x="5226242" y="852876"/>
                </a:cubicBezTo>
                <a:cubicBezTo>
                  <a:pt x="5237959" y="1114510"/>
                  <a:pt x="5248576" y="1378074"/>
                  <a:pt x="5226242" y="1513069"/>
                </a:cubicBezTo>
                <a:cubicBezTo>
                  <a:pt x="5248372" y="1613627"/>
                  <a:pt x="5136544" y="1729517"/>
                  <a:pt x="5033560" y="1705751"/>
                </a:cubicBezTo>
                <a:cubicBezTo>
                  <a:pt x="4740384" y="1721458"/>
                  <a:pt x="4700110" y="1711375"/>
                  <a:pt x="4438824" y="1705751"/>
                </a:cubicBezTo>
                <a:cubicBezTo>
                  <a:pt x="4177538" y="1700127"/>
                  <a:pt x="3992781" y="1732995"/>
                  <a:pt x="3795678" y="1705751"/>
                </a:cubicBezTo>
                <a:cubicBezTo>
                  <a:pt x="3598575" y="1678507"/>
                  <a:pt x="3394710" y="1694290"/>
                  <a:pt x="3104124" y="1705751"/>
                </a:cubicBezTo>
                <a:cubicBezTo>
                  <a:pt x="2813538" y="1717212"/>
                  <a:pt x="2718919" y="1727683"/>
                  <a:pt x="2509388" y="1705751"/>
                </a:cubicBezTo>
                <a:cubicBezTo>
                  <a:pt x="2299857" y="1683819"/>
                  <a:pt x="2050369" y="1742587"/>
                  <a:pt x="1721016" y="1705751"/>
                </a:cubicBezTo>
                <a:cubicBezTo>
                  <a:pt x="1391663" y="1668915"/>
                  <a:pt x="1294548" y="1740295"/>
                  <a:pt x="1029462" y="1705751"/>
                </a:cubicBezTo>
                <a:cubicBezTo>
                  <a:pt x="764376" y="1671207"/>
                  <a:pt x="384414" y="1731081"/>
                  <a:pt x="192682" y="1705751"/>
                </a:cubicBezTo>
                <a:cubicBezTo>
                  <a:pt x="80674" y="1699351"/>
                  <a:pt x="6391" y="1612569"/>
                  <a:pt x="0" y="1513069"/>
                </a:cubicBezTo>
                <a:cubicBezTo>
                  <a:pt x="16781" y="1337462"/>
                  <a:pt x="16119" y="1045451"/>
                  <a:pt x="0" y="826468"/>
                </a:cubicBezTo>
                <a:cubicBezTo>
                  <a:pt x="-16119" y="607485"/>
                  <a:pt x="20944" y="353022"/>
                  <a:pt x="0" y="192682"/>
                </a:cubicBezTo>
                <a:close/>
              </a:path>
              <a:path w="5226242" h="1705751" stroke="0" extrusionOk="0">
                <a:moveTo>
                  <a:pt x="0" y="192682"/>
                </a:moveTo>
                <a:cubicBezTo>
                  <a:pt x="-5249" y="83029"/>
                  <a:pt x="78551" y="2896"/>
                  <a:pt x="192682" y="0"/>
                </a:cubicBezTo>
                <a:cubicBezTo>
                  <a:pt x="368672" y="33804"/>
                  <a:pt x="621601" y="-27815"/>
                  <a:pt x="981054" y="0"/>
                </a:cubicBezTo>
                <a:cubicBezTo>
                  <a:pt x="1340507" y="27815"/>
                  <a:pt x="1404570" y="-31406"/>
                  <a:pt x="1624199" y="0"/>
                </a:cubicBezTo>
                <a:cubicBezTo>
                  <a:pt x="1843828" y="31406"/>
                  <a:pt x="2084494" y="-22254"/>
                  <a:pt x="2218935" y="0"/>
                </a:cubicBezTo>
                <a:cubicBezTo>
                  <a:pt x="2353376" y="22254"/>
                  <a:pt x="2690483" y="32299"/>
                  <a:pt x="2958898" y="0"/>
                </a:cubicBezTo>
                <a:cubicBezTo>
                  <a:pt x="3227313" y="-32299"/>
                  <a:pt x="3288763" y="188"/>
                  <a:pt x="3602043" y="0"/>
                </a:cubicBezTo>
                <a:cubicBezTo>
                  <a:pt x="3915323" y="-188"/>
                  <a:pt x="4097191" y="-10112"/>
                  <a:pt x="4390415" y="0"/>
                </a:cubicBezTo>
                <a:cubicBezTo>
                  <a:pt x="4683639" y="10112"/>
                  <a:pt x="4751930" y="-10489"/>
                  <a:pt x="5033560" y="0"/>
                </a:cubicBezTo>
                <a:cubicBezTo>
                  <a:pt x="5136128" y="6363"/>
                  <a:pt x="5221282" y="80514"/>
                  <a:pt x="5226242" y="192682"/>
                </a:cubicBezTo>
                <a:cubicBezTo>
                  <a:pt x="5244515" y="408848"/>
                  <a:pt x="5223549" y="538802"/>
                  <a:pt x="5226242" y="826468"/>
                </a:cubicBezTo>
                <a:cubicBezTo>
                  <a:pt x="5228935" y="1114134"/>
                  <a:pt x="5255574" y="1285886"/>
                  <a:pt x="5226242" y="1513069"/>
                </a:cubicBezTo>
                <a:cubicBezTo>
                  <a:pt x="5244870" y="1601077"/>
                  <a:pt x="5149399" y="1699674"/>
                  <a:pt x="5033560" y="1705751"/>
                </a:cubicBezTo>
                <a:cubicBezTo>
                  <a:pt x="4694884" y="1689594"/>
                  <a:pt x="4602226" y="1685926"/>
                  <a:pt x="4342006" y="1705751"/>
                </a:cubicBezTo>
                <a:cubicBezTo>
                  <a:pt x="4081786" y="1725576"/>
                  <a:pt x="4029866" y="1693456"/>
                  <a:pt x="3747270" y="1705751"/>
                </a:cubicBezTo>
                <a:cubicBezTo>
                  <a:pt x="3464674" y="1718046"/>
                  <a:pt x="3350591" y="1725120"/>
                  <a:pt x="3055716" y="1705751"/>
                </a:cubicBezTo>
                <a:cubicBezTo>
                  <a:pt x="2760841" y="1686382"/>
                  <a:pt x="2490785" y="1740810"/>
                  <a:pt x="2267344" y="1705751"/>
                </a:cubicBezTo>
                <a:cubicBezTo>
                  <a:pt x="2043903" y="1670692"/>
                  <a:pt x="1894636" y="1711903"/>
                  <a:pt x="1575790" y="1705751"/>
                </a:cubicBezTo>
                <a:cubicBezTo>
                  <a:pt x="1256944" y="1699599"/>
                  <a:pt x="1198486" y="1714516"/>
                  <a:pt x="1029462" y="1705751"/>
                </a:cubicBezTo>
                <a:cubicBezTo>
                  <a:pt x="860438" y="1696986"/>
                  <a:pt x="522278" y="1690131"/>
                  <a:pt x="192682" y="1705751"/>
                </a:cubicBezTo>
                <a:cubicBezTo>
                  <a:pt x="104275" y="1695069"/>
                  <a:pt x="-4012" y="1625854"/>
                  <a:pt x="0" y="1513069"/>
                </a:cubicBezTo>
                <a:cubicBezTo>
                  <a:pt x="10253" y="1204634"/>
                  <a:pt x="24447" y="1167657"/>
                  <a:pt x="0" y="866079"/>
                </a:cubicBezTo>
                <a:cubicBezTo>
                  <a:pt x="-24447" y="564501"/>
                  <a:pt x="3714" y="456324"/>
                  <a:pt x="0" y="192682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7D1775-EA82-9F30-2C9B-B91B5C9339E5}"/>
              </a:ext>
            </a:extLst>
          </p:cNvPr>
          <p:cNvSpPr txBox="1"/>
          <p:nvPr/>
        </p:nvSpPr>
        <p:spPr>
          <a:xfrm>
            <a:off x="3782535" y="2078941"/>
            <a:ext cx="462692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8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국민의례</a:t>
            </a:r>
            <a:endParaRPr lang="ko-KR" altLang="en-US" sz="199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2" name="그림 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691C519-4D73-16F8-2337-6CB93AED2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16" t="79826" r="1382" b="-5575"/>
          <a:stretch>
            <a:fillRect/>
          </a:stretch>
        </p:blipFill>
        <p:spPr>
          <a:xfrm rot="21017067" flipH="1">
            <a:off x="1090491" y="5901259"/>
            <a:ext cx="1144066" cy="84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6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C5BD60-66FA-1980-FB10-6738DF8C6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그래픽, 로고, 그래픽 디자인, 폰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3BFA0D8-DD36-F9D3-8160-9192E5538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13" y="215504"/>
            <a:ext cx="9640175" cy="642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53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A33DF0-A483-15E7-6EC3-AB524D8F8F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BD5DAFC-63E6-EBDF-2C66-D7B3C60327A5}"/>
              </a:ext>
            </a:extLst>
          </p:cNvPr>
          <p:cNvSpPr/>
          <p:nvPr/>
        </p:nvSpPr>
        <p:spPr>
          <a:xfrm>
            <a:off x="2054254" y="1748816"/>
            <a:ext cx="8083488" cy="3948301"/>
          </a:xfrm>
          <a:custGeom>
            <a:avLst/>
            <a:gdLst>
              <a:gd name="connsiteX0" fmla="*/ 0 w 8083488"/>
              <a:gd name="connsiteY0" fmla="*/ 70793 h 3948301"/>
              <a:gd name="connsiteX1" fmla="*/ 70793 w 8083488"/>
              <a:gd name="connsiteY1" fmla="*/ 0 h 3948301"/>
              <a:gd name="connsiteX2" fmla="*/ 494361 w 8083488"/>
              <a:gd name="connsiteY2" fmla="*/ 0 h 3948301"/>
              <a:gd name="connsiteX3" fmla="*/ 1076767 w 8083488"/>
              <a:gd name="connsiteY3" fmla="*/ 0 h 3948301"/>
              <a:gd name="connsiteX4" fmla="*/ 1818011 w 8083488"/>
              <a:gd name="connsiteY4" fmla="*/ 0 h 3948301"/>
              <a:gd name="connsiteX5" fmla="*/ 2320999 w 8083488"/>
              <a:gd name="connsiteY5" fmla="*/ 0 h 3948301"/>
              <a:gd name="connsiteX6" fmla="*/ 2982824 w 8083488"/>
              <a:gd name="connsiteY6" fmla="*/ 0 h 3948301"/>
              <a:gd name="connsiteX7" fmla="*/ 3406392 w 8083488"/>
              <a:gd name="connsiteY7" fmla="*/ 0 h 3948301"/>
              <a:gd name="connsiteX8" fmla="*/ 4227055 w 8083488"/>
              <a:gd name="connsiteY8" fmla="*/ 0 h 3948301"/>
              <a:gd name="connsiteX9" fmla="*/ 4888880 w 8083488"/>
              <a:gd name="connsiteY9" fmla="*/ 0 h 3948301"/>
              <a:gd name="connsiteX10" fmla="*/ 5709543 w 8083488"/>
              <a:gd name="connsiteY10" fmla="*/ 0 h 3948301"/>
              <a:gd name="connsiteX11" fmla="*/ 6291950 w 8083488"/>
              <a:gd name="connsiteY11" fmla="*/ 0 h 3948301"/>
              <a:gd name="connsiteX12" fmla="*/ 6794937 w 8083488"/>
              <a:gd name="connsiteY12" fmla="*/ 0 h 3948301"/>
              <a:gd name="connsiteX13" fmla="*/ 8012695 w 8083488"/>
              <a:gd name="connsiteY13" fmla="*/ 0 h 3948301"/>
              <a:gd name="connsiteX14" fmla="*/ 8083488 w 8083488"/>
              <a:gd name="connsiteY14" fmla="*/ 70793 h 3948301"/>
              <a:gd name="connsiteX15" fmla="*/ 8083488 w 8083488"/>
              <a:gd name="connsiteY15" fmla="*/ 705245 h 3948301"/>
              <a:gd name="connsiteX16" fmla="*/ 8083488 w 8083488"/>
              <a:gd name="connsiteY16" fmla="*/ 1415832 h 3948301"/>
              <a:gd name="connsiteX17" fmla="*/ 8083488 w 8083488"/>
              <a:gd name="connsiteY17" fmla="*/ 2088352 h 3948301"/>
              <a:gd name="connsiteX18" fmla="*/ 8083488 w 8083488"/>
              <a:gd name="connsiteY18" fmla="*/ 2646670 h 3948301"/>
              <a:gd name="connsiteX19" fmla="*/ 8083488 w 8083488"/>
              <a:gd name="connsiteY19" fmla="*/ 3319190 h 3948301"/>
              <a:gd name="connsiteX20" fmla="*/ 8083488 w 8083488"/>
              <a:gd name="connsiteY20" fmla="*/ 3877508 h 3948301"/>
              <a:gd name="connsiteX21" fmla="*/ 8012695 w 8083488"/>
              <a:gd name="connsiteY21" fmla="*/ 3948301 h 3948301"/>
              <a:gd name="connsiteX22" fmla="*/ 7430289 w 8083488"/>
              <a:gd name="connsiteY22" fmla="*/ 3948301 h 3948301"/>
              <a:gd name="connsiteX23" fmla="*/ 6927302 w 8083488"/>
              <a:gd name="connsiteY23" fmla="*/ 3948301 h 3948301"/>
              <a:gd name="connsiteX24" fmla="*/ 6265477 w 8083488"/>
              <a:gd name="connsiteY24" fmla="*/ 3948301 h 3948301"/>
              <a:gd name="connsiteX25" fmla="*/ 5603651 w 8083488"/>
              <a:gd name="connsiteY25" fmla="*/ 3948301 h 3948301"/>
              <a:gd name="connsiteX26" fmla="*/ 5021245 w 8083488"/>
              <a:gd name="connsiteY26" fmla="*/ 3948301 h 3948301"/>
              <a:gd name="connsiteX27" fmla="*/ 4200582 w 8083488"/>
              <a:gd name="connsiteY27" fmla="*/ 3948301 h 3948301"/>
              <a:gd name="connsiteX28" fmla="*/ 3697595 w 8083488"/>
              <a:gd name="connsiteY28" fmla="*/ 3948301 h 3948301"/>
              <a:gd name="connsiteX29" fmla="*/ 2876932 w 8083488"/>
              <a:gd name="connsiteY29" fmla="*/ 3948301 h 3948301"/>
              <a:gd name="connsiteX30" fmla="*/ 2373945 w 8083488"/>
              <a:gd name="connsiteY30" fmla="*/ 3948301 h 3948301"/>
              <a:gd name="connsiteX31" fmla="*/ 1632700 w 8083488"/>
              <a:gd name="connsiteY31" fmla="*/ 3948301 h 3948301"/>
              <a:gd name="connsiteX32" fmla="*/ 812037 w 8083488"/>
              <a:gd name="connsiteY32" fmla="*/ 3948301 h 3948301"/>
              <a:gd name="connsiteX33" fmla="*/ 70793 w 8083488"/>
              <a:gd name="connsiteY33" fmla="*/ 3948301 h 3948301"/>
              <a:gd name="connsiteX34" fmla="*/ 0 w 8083488"/>
              <a:gd name="connsiteY34" fmla="*/ 3877508 h 3948301"/>
              <a:gd name="connsiteX35" fmla="*/ 0 w 8083488"/>
              <a:gd name="connsiteY35" fmla="*/ 3281123 h 3948301"/>
              <a:gd name="connsiteX36" fmla="*/ 0 w 8083488"/>
              <a:gd name="connsiteY36" fmla="*/ 2646670 h 3948301"/>
              <a:gd name="connsiteX37" fmla="*/ 0 w 8083488"/>
              <a:gd name="connsiteY37" fmla="*/ 2050285 h 3948301"/>
              <a:gd name="connsiteX38" fmla="*/ 0 w 8083488"/>
              <a:gd name="connsiteY38" fmla="*/ 1453899 h 3948301"/>
              <a:gd name="connsiteX39" fmla="*/ 0 w 8083488"/>
              <a:gd name="connsiteY39" fmla="*/ 857514 h 3948301"/>
              <a:gd name="connsiteX40" fmla="*/ 0 w 8083488"/>
              <a:gd name="connsiteY40" fmla="*/ 70793 h 3948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8083488" h="3948301" fill="none" extrusionOk="0">
                <a:moveTo>
                  <a:pt x="0" y="70793"/>
                </a:moveTo>
                <a:cubicBezTo>
                  <a:pt x="-2864" y="26580"/>
                  <a:pt x="28840" y="1327"/>
                  <a:pt x="70793" y="0"/>
                </a:cubicBezTo>
                <a:cubicBezTo>
                  <a:pt x="280951" y="19943"/>
                  <a:pt x="310596" y="19127"/>
                  <a:pt x="494361" y="0"/>
                </a:cubicBezTo>
                <a:cubicBezTo>
                  <a:pt x="678126" y="-19127"/>
                  <a:pt x="948748" y="-16574"/>
                  <a:pt x="1076767" y="0"/>
                </a:cubicBezTo>
                <a:cubicBezTo>
                  <a:pt x="1204786" y="16574"/>
                  <a:pt x="1610787" y="26623"/>
                  <a:pt x="1818011" y="0"/>
                </a:cubicBezTo>
                <a:cubicBezTo>
                  <a:pt x="2025235" y="-26623"/>
                  <a:pt x="2197272" y="-21689"/>
                  <a:pt x="2320999" y="0"/>
                </a:cubicBezTo>
                <a:cubicBezTo>
                  <a:pt x="2444726" y="21689"/>
                  <a:pt x="2785419" y="8764"/>
                  <a:pt x="2982824" y="0"/>
                </a:cubicBezTo>
                <a:cubicBezTo>
                  <a:pt x="3180229" y="-8764"/>
                  <a:pt x="3254144" y="18227"/>
                  <a:pt x="3406392" y="0"/>
                </a:cubicBezTo>
                <a:cubicBezTo>
                  <a:pt x="3558640" y="-18227"/>
                  <a:pt x="3828240" y="-13533"/>
                  <a:pt x="4227055" y="0"/>
                </a:cubicBezTo>
                <a:cubicBezTo>
                  <a:pt x="4625870" y="13533"/>
                  <a:pt x="4660354" y="-14784"/>
                  <a:pt x="4888880" y="0"/>
                </a:cubicBezTo>
                <a:cubicBezTo>
                  <a:pt x="5117407" y="14784"/>
                  <a:pt x="5504943" y="27240"/>
                  <a:pt x="5709543" y="0"/>
                </a:cubicBezTo>
                <a:cubicBezTo>
                  <a:pt x="5914143" y="-27240"/>
                  <a:pt x="6023099" y="-21591"/>
                  <a:pt x="6291950" y="0"/>
                </a:cubicBezTo>
                <a:cubicBezTo>
                  <a:pt x="6560801" y="21591"/>
                  <a:pt x="6610204" y="-10208"/>
                  <a:pt x="6794937" y="0"/>
                </a:cubicBezTo>
                <a:cubicBezTo>
                  <a:pt x="6979670" y="10208"/>
                  <a:pt x="7558549" y="-49986"/>
                  <a:pt x="8012695" y="0"/>
                </a:cubicBezTo>
                <a:cubicBezTo>
                  <a:pt x="8042655" y="3206"/>
                  <a:pt x="8083462" y="30373"/>
                  <a:pt x="8083488" y="70793"/>
                </a:cubicBezTo>
                <a:cubicBezTo>
                  <a:pt x="8055778" y="369049"/>
                  <a:pt x="8106451" y="432022"/>
                  <a:pt x="8083488" y="705245"/>
                </a:cubicBezTo>
                <a:cubicBezTo>
                  <a:pt x="8060525" y="978468"/>
                  <a:pt x="8058994" y="1115142"/>
                  <a:pt x="8083488" y="1415832"/>
                </a:cubicBezTo>
                <a:cubicBezTo>
                  <a:pt x="8107982" y="1716522"/>
                  <a:pt x="8061918" y="1771221"/>
                  <a:pt x="8083488" y="2088352"/>
                </a:cubicBezTo>
                <a:cubicBezTo>
                  <a:pt x="8105058" y="2405483"/>
                  <a:pt x="8076882" y="2411876"/>
                  <a:pt x="8083488" y="2646670"/>
                </a:cubicBezTo>
                <a:cubicBezTo>
                  <a:pt x="8090094" y="2881464"/>
                  <a:pt x="8098858" y="3136157"/>
                  <a:pt x="8083488" y="3319190"/>
                </a:cubicBezTo>
                <a:cubicBezTo>
                  <a:pt x="8068118" y="3502223"/>
                  <a:pt x="8082674" y="3613112"/>
                  <a:pt x="8083488" y="3877508"/>
                </a:cubicBezTo>
                <a:cubicBezTo>
                  <a:pt x="8080492" y="3917326"/>
                  <a:pt x="8052379" y="3949908"/>
                  <a:pt x="8012695" y="3948301"/>
                </a:cubicBezTo>
                <a:cubicBezTo>
                  <a:pt x="7765939" y="3934210"/>
                  <a:pt x="7673708" y="3921782"/>
                  <a:pt x="7430289" y="3948301"/>
                </a:cubicBezTo>
                <a:cubicBezTo>
                  <a:pt x="7186870" y="3974820"/>
                  <a:pt x="7067611" y="3935977"/>
                  <a:pt x="6927302" y="3948301"/>
                </a:cubicBezTo>
                <a:cubicBezTo>
                  <a:pt x="6786993" y="3960625"/>
                  <a:pt x="6484109" y="3929025"/>
                  <a:pt x="6265477" y="3948301"/>
                </a:cubicBezTo>
                <a:cubicBezTo>
                  <a:pt x="6046846" y="3967577"/>
                  <a:pt x="5736401" y="3956532"/>
                  <a:pt x="5603651" y="3948301"/>
                </a:cubicBezTo>
                <a:cubicBezTo>
                  <a:pt x="5470901" y="3940070"/>
                  <a:pt x="5213414" y="3944638"/>
                  <a:pt x="5021245" y="3948301"/>
                </a:cubicBezTo>
                <a:cubicBezTo>
                  <a:pt x="4829076" y="3951964"/>
                  <a:pt x="4524483" y="3952679"/>
                  <a:pt x="4200582" y="3948301"/>
                </a:cubicBezTo>
                <a:cubicBezTo>
                  <a:pt x="3876681" y="3943923"/>
                  <a:pt x="3823885" y="3969095"/>
                  <a:pt x="3697595" y="3948301"/>
                </a:cubicBezTo>
                <a:cubicBezTo>
                  <a:pt x="3571305" y="3927507"/>
                  <a:pt x="3093911" y="3928308"/>
                  <a:pt x="2876932" y="3948301"/>
                </a:cubicBezTo>
                <a:cubicBezTo>
                  <a:pt x="2659953" y="3968294"/>
                  <a:pt x="2596425" y="3939705"/>
                  <a:pt x="2373945" y="3948301"/>
                </a:cubicBezTo>
                <a:cubicBezTo>
                  <a:pt x="2151465" y="3956897"/>
                  <a:pt x="1839269" y="3937548"/>
                  <a:pt x="1632700" y="3948301"/>
                </a:cubicBezTo>
                <a:cubicBezTo>
                  <a:pt x="1426132" y="3959054"/>
                  <a:pt x="1158720" y="3963156"/>
                  <a:pt x="812037" y="3948301"/>
                </a:cubicBezTo>
                <a:cubicBezTo>
                  <a:pt x="465354" y="3933446"/>
                  <a:pt x="366874" y="3980512"/>
                  <a:pt x="70793" y="3948301"/>
                </a:cubicBezTo>
                <a:cubicBezTo>
                  <a:pt x="32230" y="3955139"/>
                  <a:pt x="-4990" y="3914731"/>
                  <a:pt x="0" y="3877508"/>
                </a:cubicBezTo>
                <a:cubicBezTo>
                  <a:pt x="9415" y="3644313"/>
                  <a:pt x="-2177" y="3537153"/>
                  <a:pt x="0" y="3281123"/>
                </a:cubicBezTo>
                <a:cubicBezTo>
                  <a:pt x="2177" y="3025093"/>
                  <a:pt x="30244" y="2933550"/>
                  <a:pt x="0" y="2646670"/>
                </a:cubicBezTo>
                <a:cubicBezTo>
                  <a:pt x="-30244" y="2359790"/>
                  <a:pt x="-599" y="2195803"/>
                  <a:pt x="0" y="2050285"/>
                </a:cubicBezTo>
                <a:cubicBezTo>
                  <a:pt x="599" y="1904767"/>
                  <a:pt x="6790" y="1680772"/>
                  <a:pt x="0" y="1453899"/>
                </a:cubicBezTo>
                <a:cubicBezTo>
                  <a:pt x="-6790" y="1227026"/>
                  <a:pt x="28476" y="1035715"/>
                  <a:pt x="0" y="857514"/>
                </a:cubicBezTo>
                <a:cubicBezTo>
                  <a:pt x="-28476" y="679314"/>
                  <a:pt x="-21498" y="374548"/>
                  <a:pt x="0" y="70793"/>
                </a:cubicBezTo>
                <a:close/>
              </a:path>
              <a:path w="8083488" h="3948301" stroke="0" extrusionOk="0">
                <a:moveTo>
                  <a:pt x="0" y="70793"/>
                </a:moveTo>
                <a:cubicBezTo>
                  <a:pt x="-5384" y="28374"/>
                  <a:pt x="28335" y="1261"/>
                  <a:pt x="70793" y="0"/>
                </a:cubicBezTo>
                <a:cubicBezTo>
                  <a:pt x="353256" y="-9389"/>
                  <a:pt x="648754" y="19773"/>
                  <a:pt x="891456" y="0"/>
                </a:cubicBezTo>
                <a:cubicBezTo>
                  <a:pt x="1134158" y="-19773"/>
                  <a:pt x="1279076" y="-22215"/>
                  <a:pt x="1473862" y="0"/>
                </a:cubicBezTo>
                <a:cubicBezTo>
                  <a:pt x="1668648" y="22215"/>
                  <a:pt x="1852372" y="-24421"/>
                  <a:pt x="1976849" y="0"/>
                </a:cubicBezTo>
                <a:cubicBezTo>
                  <a:pt x="2101326" y="24421"/>
                  <a:pt x="2527548" y="-14448"/>
                  <a:pt x="2718094" y="0"/>
                </a:cubicBezTo>
                <a:cubicBezTo>
                  <a:pt x="2908640" y="14448"/>
                  <a:pt x="3083974" y="-24223"/>
                  <a:pt x="3300500" y="0"/>
                </a:cubicBezTo>
                <a:cubicBezTo>
                  <a:pt x="3517026" y="24223"/>
                  <a:pt x="3841942" y="-30690"/>
                  <a:pt x="4121163" y="0"/>
                </a:cubicBezTo>
                <a:cubicBezTo>
                  <a:pt x="4400384" y="30690"/>
                  <a:pt x="4379304" y="86"/>
                  <a:pt x="4624150" y="0"/>
                </a:cubicBezTo>
                <a:cubicBezTo>
                  <a:pt x="4868996" y="-86"/>
                  <a:pt x="5060229" y="21799"/>
                  <a:pt x="5444813" y="0"/>
                </a:cubicBezTo>
                <a:cubicBezTo>
                  <a:pt x="5829397" y="-21799"/>
                  <a:pt x="5740916" y="-1382"/>
                  <a:pt x="5868381" y="0"/>
                </a:cubicBezTo>
                <a:cubicBezTo>
                  <a:pt x="5995846" y="1382"/>
                  <a:pt x="6347942" y="-5482"/>
                  <a:pt x="6530207" y="0"/>
                </a:cubicBezTo>
                <a:cubicBezTo>
                  <a:pt x="6712472" y="5482"/>
                  <a:pt x="6862882" y="32425"/>
                  <a:pt x="7192032" y="0"/>
                </a:cubicBezTo>
                <a:cubicBezTo>
                  <a:pt x="7521182" y="-32425"/>
                  <a:pt x="7784780" y="-39297"/>
                  <a:pt x="8012695" y="0"/>
                </a:cubicBezTo>
                <a:cubicBezTo>
                  <a:pt x="8054642" y="3490"/>
                  <a:pt x="8086445" y="29106"/>
                  <a:pt x="8083488" y="70793"/>
                </a:cubicBezTo>
                <a:cubicBezTo>
                  <a:pt x="8100658" y="216521"/>
                  <a:pt x="8059845" y="458172"/>
                  <a:pt x="8083488" y="705245"/>
                </a:cubicBezTo>
                <a:cubicBezTo>
                  <a:pt x="8107131" y="952318"/>
                  <a:pt x="8094265" y="1114873"/>
                  <a:pt x="8083488" y="1339698"/>
                </a:cubicBezTo>
                <a:cubicBezTo>
                  <a:pt x="8072711" y="1564523"/>
                  <a:pt x="8060726" y="1871671"/>
                  <a:pt x="8083488" y="2050285"/>
                </a:cubicBezTo>
                <a:cubicBezTo>
                  <a:pt x="8106250" y="2228899"/>
                  <a:pt x="8101197" y="2400228"/>
                  <a:pt x="8083488" y="2684737"/>
                </a:cubicBezTo>
                <a:cubicBezTo>
                  <a:pt x="8065779" y="2969246"/>
                  <a:pt x="8105311" y="2972774"/>
                  <a:pt x="8083488" y="3204988"/>
                </a:cubicBezTo>
                <a:cubicBezTo>
                  <a:pt x="8061665" y="3437202"/>
                  <a:pt x="8107299" y="3569098"/>
                  <a:pt x="8083488" y="3877508"/>
                </a:cubicBezTo>
                <a:cubicBezTo>
                  <a:pt x="8086297" y="3914940"/>
                  <a:pt x="8049922" y="3951271"/>
                  <a:pt x="8012695" y="3948301"/>
                </a:cubicBezTo>
                <a:cubicBezTo>
                  <a:pt x="7760428" y="3932947"/>
                  <a:pt x="7551169" y="3945783"/>
                  <a:pt x="7430289" y="3948301"/>
                </a:cubicBezTo>
                <a:cubicBezTo>
                  <a:pt x="7309409" y="3950819"/>
                  <a:pt x="7085583" y="3955771"/>
                  <a:pt x="6768464" y="3948301"/>
                </a:cubicBezTo>
                <a:cubicBezTo>
                  <a:pt x="6451346" y="3940831"/>
                  <a:pt x="6552857" y="3968735"/>
                  <a:pt x="6344896" y="3948301"/>
                </a:cubicBezTo>
                <a:cubicBezTo>
                  <a:pt x="6136935" y="3927867"/>
                  <a:pt x="6076536" y="3952555"/>
                  <a:pt x="5921327" y="3948301"/>
                </a:cubicBezTo>
                <a:cubicBezTo>
                  <a:pt x="5766118" y="3944047"/>
                  <a:pt x="5425059" y="3954192"/>
                  <a:pt x="5259502" y="3948301"/>
                </a:cubicBezTo>
                <a:cubicBezTo>
                  <a:pt x="5093945" y="3942410"/>
                  <a:pt x="4910813" y="3970703"/>
                  <a:pt x="4756515" y="3948301"/>
                </a:cubicBezTo>
                <a:cubicBezTo>
                  <a:pt x="4602217" y="3925899"/>
                  <a:pt x="4284888" y="3964361"/>
                  <a:pt x="4015271" y="3948301"/>
                </a:cubicBezTo>
                <a:cubicBezTo>
                  <a:pt x="3745654" y="3932241"/>
                  <a:pt x="3679217" y="3971933"/>
                  <a:pt x="3512284" y="3948301"/>
                </a:cubicBezTo>
                <a:cubicBezTo>
                  <a:pt x="3345351" y="3924669"/>
                  <a:pt x="3054353" y="3946012"/>
                  <a:pt x="2771040" y="3948301"/>
                </a:cubicBezTo>
                <a:cubicBezTo>
                  <a:pt x="2487727" y="3950590"/>
                  <a:pt x="2507949" y="3953620"/>
                  <a:pt x="2347472" y="3948301"/>
                </a:cubicBezTo>
                <a:cubicBezTo>
                  <a:pt x="2186995" y="3942982"/>
                  <a:pt x="1911983" y="3931580"/>
                  <a:pt x="1606227" y="3948301"/>
                </a:cubicBezTo>
                <a:cubicBezTo>
                  <a:pt x="1300472" y="3965022"/>
                  <a:pt x="1313730" y="3933069"/>
                  <a:pt x="1103240" y="3948301"/>
                </a:cubicBezTo>
                <a:cubicBezTo>
                  <a:pt x="892750" y="3963533"/>
                  <a:pt x="821774" y="3941677"/>
                  <a:pt x="679672" y="3948301"/>
                </a:cubicBezTo>
                <a:cubicBezTo>
                  <a:pt x="537570" y="3954925"/>
                  <a:pt x="197352" y="3925961"/>
                  <a:pt x="70793" y="3948301"/>
                </a:cubicBezTo>
                <a:cubicBezTo>
                  <a:pt x="29242" y="3957481"/>
                  <a:pt x="3298" y="3917552"/>
                  <a:pt x="0" y="3877508"/>
                </a:cubicBezTo>
                <a:cubicBezTo>
                  <a:pt x="-21216" y="3707977"/>
                  <a:pt x="-18952" y="3450554"/>
                  <a:pt x="0" y="3204988"/>
                </a:cubicBezTo>
                <a:cubicBezTo>
                  <a:pt x="18952" y="2959422"/>
                  <a:pt x="-13362" y="2823520"/>
                  <a:pt x="0" y="2646670"/>
                </a:cubicBezTo>
                <a:cubicBezTo>
                  <a:pt x="13362" y="2469820"/>
                  <a:pt x="-13849" y="2321656"/>
                  <a:pt x="0" y="2050285"/>
                </a:cubicBezTo>
                <a:cubicBezTo>
                  <a:pt x="13849" y="1778914"/>
                  <a:pt x="-30649" y="1704530"/>
                  <a:pt x="0" y="1415832"/>
                </a:cubicBezTo>
                <a:cubicBezTo>
                  <a:pt x="30649" y="1127134"/>
                  <a:pt x="-23697" y="1104694"/>
                  <a:pt x="0" y="857514"/>
                </a:cubicBezTo>
                <a:cubicBezTo>
                  <a:pt x="23697" y="610334"/>
                  <a:pt x="32978" y="310668"/>
                  <a:pt x="0" y="70793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793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CCD423A-8F2C-8887-841A-A4266FF56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10990711" y="-100473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97A0A8D-6839-06F3-AD0E-2B879C916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F77CAFA-92E1-D50F-AB7F-B234FD66A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21242" y="1576705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DE8C5B1-FB50-5E60-516D-FB1B450A2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533713" y="5476988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F653B51-EDD9-B37C-1695-CB15183CD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837590" y="-25751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A001594-843F-16A0-5654-F674005F9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10" y="1790319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6012C36-827E-795E-BF09-314117807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C0E3869-55BE-71DE-EF6F-FE679864B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pic>
        <p:nvPicPr>
          <p:cNvPr id="3" name="그림 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5B18E3C-1BC3-72AE-C063-C0459572A4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5" t="57000" r="36843" b="1220"/>
          <a:stretch>
            <a:fillRect/>
          </a:stretch>
        </p:blipFill>
        <p:spPr>
          <a:xfrm>
            <a:off x="9320227" y="4885585"/>
            <a:ext cx="2778800" cy="1946471"/>
          </a:xfrm>
          <a:prstGeom prst="rect">
            <a:avLst/>
          </a:prstGeom>
        </p:spPr>
      </p:pic>
      <p:pic>
        <p:nvPicPr>
          <p:cNvPr id="4" name="그림 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BE30EB6-A038-004F-8D29-BDCE3A635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59" t="57103" r="16798" b="1117"/>
          <a:stretch>
            <a:fillRect/>
          </a:stretch>
        </p:blipFill>
        <p:spPr>
          <a:xfrm flipH="1">
            <a:off x="10982424" y="5747949"/>
            <a:ext cx="1507426" cy="1369565"/>
          </a:xfrm>
          <a:prstGeom prst="rect">
            <a:avLst/>
          </a:prstGeom>
        </p:spPr>
      </p:pic>
      <p:pic>
        <p:nvPicPr>
          <p:cNvPr id="5" name="그림 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9D5E34B-C0ED-3D20-1640-3D7B33EE96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40" t="51816" r="1158" b="22435"/>
          <a:stretch>
            <a:fillRect/>
          </a:stretch>
        </p:blipFill>
        <p:spPr>
          <a:xfrm>
            <a:off x="8855357" y="6027770"/>
            <a:ext cx="1144066" cy="844087"/>
          </a:xfrm>
          <a:prstGeom prst="rect">
            <a:avLst/>
          </a:prstGeom>
        </p:spPr>
      </p:pic>
      <p:pic>
        <p:nvPicPr>
          <p:cNvPr id="2" name="그림 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F1FA6F6-6616-F4D7-745F-F473BFFAEC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16" t="79826" r="1382" b="-5575"/>
          <a:stretch>
            <a:fillRect/>
          </a:stretch>
        </p:blipFill>
        <p:spPr>
          <a:xfrm rot="582933">
            <a:off x="10407239" y="6228140"/>
            <a:ext cx="1144066" cy="844087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EB7BAC0B-7343-B557-92E8-9C8EA25A5E0E}"/>
              </a:ext>
            </a:extLst>
          </p:cNvPr>
          <p:cNvGrpSpPr/>
          <p:nvPr/>
        </p:nvGrpSpPr>
        <p:grpSpPr>
          <a:xfrm>
            <a:off x="4378654" y="251877"/>
            <a:ext cx="3416217" cy="1049673"/>
            <a:chOff x="4107262" y="201782"/>
            <a:chExt cx="3956078" cy="1107996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1159999-5C2A-17F2-EC23-72F35169894D}"/>
                </a:ext>
              </a:extLst>
            </p:cNvPr>
            <p:cNvSpPr txBox="1"/>
            <p:nvPr/>
          </p:nvSpPr>
          <p:spPr>
            <a:xfrm>
              <a:off x="4353635" y="201782"/>
              <a:ext cx="348472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>
                  <a:ln w="17145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애국가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B53B199-DBD9-EB7A-D7BF-E8F7257428AF}"/>
                </a:ext>
              </a:extLst>
            </p:cNvPr>
            <p:cNvSpPr txBox="1"/>
            <p:nvPr/>
          </p:nvSpPr>
          <p:spPr>
            <a:xfrm>
              <a:off x="4107262" y="204445"/>
              <a:ext cx="3956078" cy="10720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애국가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AE5F829-14B3-6ECC-ECF6-69BA9D788CEB}"/>
              </a:ext>
            </a:extLst>
          </p:cNvPr>
          <p:cNvSpPr txBox="1"/>
          <p:nvPr/>
        </p:nvSpPr>
        <p:spPr>
          <a:xfrm>
            <a:off x="2437901" y="1938567"/>
            <a:ext cx="7316194" cy="3347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동해물과 백두산이 마르고 닳도록 </a:t>
            </a:r>
            <a:endParaRPr lang="en-US" altLang="ko-KR" sz="3600" dirty="0">
              <a:latin typeface="엘리스 DX널리체  Medium" panose="020B0600000101010101" pitchFamily="34" charset="-127"/>
              <a:ea typeface="엘리스 DX널리체  Medium" panose="020B0600000101010101" pitchFamily="34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하느님이 보우하사 우리나라 만세</a:t>
            </a:r>
            <a:endParaRPr lang="en-US" altLang="ko-KR" sz="3600" dirty="0">
              <a:latin typeface="엘리스 DX널리체  Medium" panose="020B0600000101010101" pitchFamily="34" charset="-127"/>
              <a:ea typeface="엘리스 DX널리체  Medium" panose="020B0600000101010101" pitchFamily="34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무궁화 삼천리 </a:t>
            </a:r>
            <a:r>
              <a:rPr lang="ko-KR" altLang="en-US" sz="3600" dirty="0" err="1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화려강산</a:t>
            </a:r>
            <a:r>
              <a:rPr lang="ko-KR" altLang="en-US" sz="36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 </a:t>
            </a:r>
            <a:endParaRPr lang="en-US" altLang="ko-KR" sz="3600" dirty="0">
              <a:latin typeface="엘리스 DX널리체  Medium" panose="020B0600000101010101" pitchFamily="34" charset="-127"/>
              <a:ea typeface="엘리스 DX널리체  Medium" panose="020B0600000101010101" pitchFamily="34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대한 사람 대한으로 길이 </a:t>
            </a:r>
            <a:r>
              <a:rPr lang="ko-KR" altLang="en-US" sz="3600" dirty="0" err="1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보전하세</a:t>
            </a:r>
            <a:endParaRPr lang="en-US" altLang="ko-KR" sz="5400" dirty="0">
              <a:latin typeface="엘리스 DX널리체  Medium" panose="020B0600000101010101" pitchFamily="34" charset="-127"/>
              <a:ea typeface="엘리스 DX널리체  Medi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6937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EC96B4-1CF2-B953-877E-5194A49D6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344001D-684C-7EDB-8375-2CBB3BC9D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9637332-1C4F-E585-C132-2440DEBA7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25854AD-1BE1-B9F3-B16C-009438F91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21242" y="1576705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2F63469-7433-50E9-9A6D-BCF694A28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07AF27C-0175-3EC9-FA52-C27A49FD4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858963F-8AC6-06A7-E571-5A8B3B882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5B894BD-EFE5-29F5-B55B-ED9BC9542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2515CEB-FDE8-4D44-6EA5-80521263A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27813DC-69C3-5CAC-FFF7-23F62A92D7C5}"/>
              </a:ext>
            </a:extLst>
          </p:cNvPr>
          <p:cNvSpPr/>
          <p:nvPr/>
        </p:nvSpPr>
        <p:spPr>
          <a:xfrm>
            <a:off x="2527300" y="2158810"/>
            <a:ext cx="7137400" cy="1705751"/>
          </a:xfrm>
          <a:custGeom>
            <a:avLst/>
            <a:gdLst>
              <a:gd name="connsiteX0" fmla="*/ 0 w 7137400"/>
              <a:gd name="connsiteY0" fmla="*/ 192682 h 1705751"/>
              <a:gd name="connsiteX1" fmla="*/ 192682 w 7137400"/>
              <a:gd name="connsiteY1" fmla="*/ 0 h 1705751"/>
              <a:gd name="connsiteX2" fmla="*/ 935406 w 7137400"/>
              <a:gd name="connsiteY2" fmla="*/ 0 h 1705751"/>
              <a:gd name="connsiteX3" fmla="*/ 1408048 w 7137400"/>
              <a:gd name="connsiteY3" fmla="*/ 0 h 1705751"/>
              <a:gd name="connsiteX4" fmla="*/ 1948211 w 7137400"/>
              <a:gd name="connsiteY4" fmla="*/ 0 h 1705751"/>
              <a:gd name="connsiteX5" fmla="*/ 2690935 w 7137400"/>
              <a:gd name="connsiteY5" fmla="*/ 0 h 1705751"/>
              <a:gd name="connsiteX6" fmla="*/ 3231098 w 7137400"/>
              <a:gd name="connsiteY6" fmla="*/ 0 h 1705751"/>
              <a:gd name="connsiteX7" fmla="*/ 3703741 w 7137400"/>
              <a:gd name="connsiteY7" fmla="*/ 0 h 1705751"/>
              <a:gd name="connsiteX8" fmla="*/ 4243904 w 7137400"/>
              <a:gd name="connsiteY8" fmla="*/ 0 h 1705751"/>
              <a:gd name="connsiteX9" fmla="*/ 4851587 w 7137400"/>
              <a:gd name="connsiteY9" fmla="*/ 0 h 1705751"/>
              <a:gd name="connsiteX10" fmla="*/ 5526790 w 7137400"/>
              <a:gd name="connsiteY10" fmla="*/ 0 h 1705751"/>
              <a:gd name="connsiteX11" fmla="*/ 6066953 w 7137400"/>
              <a:gd name="connsiteY11" fmla="*/ 0 h 1705751"/>
              <a:gd name="connsiteX12" fmla="*/ 6944718 w 7137400"/>
              <a:gd name="connsiteY12" fmla="*/ 0 h 1705751"/>
              <a:gd name="connsiteX13" fmla="*/ 7137400 w 7137400"/>
              <a:gd name="connsiteY13" fmla="*/ 192682 h 1705751"/>
              <a:gd name="connsiteX14" fmla="*/ 7137400 w 7137400"/>
              <a:gd name="connsiteY14" fmla="*/ 813264 h 1705751"/>
              <a:gd name="connsiteX15" fmla="*/ 7137400 w 7137400"/>
              <a:gd name="connsiteY15" fmla="*/ 1513069 h 1705751"/>
              <a:gd name="connsiteX16" fmla="*/ 6944718 w 7137400"/>
              <a:gd name="connsiteY16" fmla="*/ 1705751 h 1705751"/>
              <a:gd name="connsiteX17" fmla="*/ 6337035 w 7137400"/>
              <a:gd name="connsiteY17" fmla="*/ 1705751 h 1705751"/>
              <a:gd name="connsiteX18" fmla="*/ 5864392 w 7137400"/>
              <a:gd name="connsiteY18" fmla="*/ 1705751 h 1705751"/>
              <a:gd name="connsiteX19" fmla="*/ 5054148 w 7137400"/>
              <a:gd name="connsiteY19" fmla="*/ 1705751 h 1705751"/>
              <a:gd name="connsiteX20" fmla="*/ 4378944 w 7137400"/>
              <a:gd name="connsiteY20" fmla="*/ 1705751 h 1705751"/>
              <a:gd name="connsiteX21" fmla="*/ 3568700 w 7137400"/>
              <a:gd name="connsiteY21" fmla="*/ 1705751 h 1705751"/>
              <a:gd name="connsiteX22" fmla="*/ 2961017 w 7137400"/>
              <a:gd name="connsiteY22" fmla="*/ 1705751 h 1705751"/>
              <a:gd name="connsiteX23" fmla="*/ 2420854 w 7137400"/>
              <a:gd name="connsiteY23" fmla="*/ 1705751 h 1705751"/>
              <a:gd name="connsiteX24" fmla="*/ 1745650 w 7137400"/>
              <a:gd name="connsiteY24" fmla="*/ 1705751 h 1705751"/>
              <a:gd name="connsiteX25" fmla="*/ 1002926 w 7137400"/>
              <a:gd name="connsiteY25" fmla="*/ 1705751 h 1705751"/>
              <a:gd name="connsiteX26" fmla="*/ 192682 w 7137400"/>
              <a:gd name="connsiteY26" fmla="*/ 1705751 h 1705751"/>
              <a:gd name="connsiteX27" fmla="*/ 0 w 7137400"/>
              <a:gd name="connsiteY27" fmla="*/ 1513069 h 1705751"/>
              <a:gd name="connsiteX28" fmla="*/ 0 w 7137400"/>
              <a:gd name="connsiteY28" fmla="*/ 839672 h 1705751"/>
              <a:gd name="connsiteX29" fmla="*/ 0 w 7137400"/>
              <a:gd name="connsiteY29" fmla="*/ 192682 h 170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137400" h="1705751" fill="none" extrusionOk="0">
                <a:moveTo>
                  <a:pt x="0" y="192682"/>
                </a:moveTo>
                <a:cubicBezTo>
                  <a:pt x="-7018" y="93371"/>
                  <a:pt x="76048" y="21869"/>
                  <a:pt x="192682" y="0"/>
                </a:cubicBezTo>
                <a:cubicBezTo>
                  <a:pt x="462724" y="-932"/>
                  <a:pt x="583657" y="-30129"/>
                  <a:pt x="935406" y="0"/>
                </a:cubicBezTo>
                <a:cubicBezTo>
                  <a:pt x="1287155" y="30129"/>
                  <a:pt x="1176226" y="-22876"/>
                  <a:pt x="1408048" y="0"/>
                </a:cubicBezTo>
                <a:cubicBezTo>
                  <a:pt x="1639870" y="22876"/>
                  <a:pt x="1746570" y="8685"/>
                  <a:pt x="1948211" y="0"/>
                </a:cubicBezTo>
                <a:cubicBezTo>
                  <a:pt x="2149852" y="-8685"/>
                  <a:pt x="2413467" y="11407"/>
                  <a:pt x="2690935" y="0"/>
                </a:cubicBezTo>
                <a:cubicBezTo>
                  <a:pt x="2968403" y="-11407"/>
                  <a:pt x="3041980" y="227"/>
                  <a:pt x="3231098" y="0"/>
                </a:cubicBezTo>
                <a:cubicBezTo>
                  <a:pt x="3420216" y="-227"/>
                  <a:pt x="3514759" y="19340"/>
                  <a:pt x="3703741" y="0"/>
                </a:cubicBezTo>
                <a:cubicBezTo>
                  <a:pt x="3892723" y="-19340"/>
                  <a:pt x="3976230" y="22093"/>
                  <a:pt x="4243904" y="0"/>
                </a:cubicBezTo>
                <a:cubicBezTo>
                  <a:pt x="4511578" y="-22093"/>
                  <a:pt x="4581719" y="-6825"/>
                  <a:pt x="4851587" y="0"/>
                </a:cubicBezTo>
                <a:cubicBezTo>
                  <a:pt x="5121455" y="6825"/>
                  <a:pt x="5296862" y="8022"/>
                  <a:pt x="5526790" y="0"/>
                </a:cubicBezTo>
                <a:cubicBezTo>
                  <a:pt x="5756718" y="-8022"/>
                  <a:pt x="5869540" y="-8582"/>
                  <a:pt x="6066953" y="0"/>
                </a:cubicBezTo>
                <a:cubicBezTo>
                  <a:pt x="6264366" y="8582"/>
                  <a:pt x="6625397" y="-3162"/>
                  <a:pt x="6944718" y="0"/>
                </a:cubicBezTo>
                <a:cubicBezTo>
                  <a:pt x="7045863" y="-9413"/>
                  <a:pt x="7115285" y="96545"/>
                  <a:pt x="7137400" y="192682"/>
                </a:cubicBezTo>
                <a:cubicBezTo>
                  <a:pt x="7117208" y="361151"/>
                  <a:pt x="7158126" y="549226"/>
                  <a:pt x="7137400" y="813264"/>
                </a:cubicBezTo>
                <a:cubicBezTo>
                  <a:pt x="7116674" y="1077302"/>
                  <a:pt x="7104295" y="1194210"/>
                  <a:pt x="7137400" y="1513069"/>
                </a:cubicBezTo>
                <a:cubicBezTo>
                  <a:pt x="7140735" y="1620056"/>
                  <a:pt x="7037513" y="1710734"/>
                  <a:pt x="6944718" y="1705751"/>
                </a:cubicBezTo>
                <a:cubicBezTo>
                  <a:pt x="6697806" y="1722135"/>
                  <a:pt x="6540064" y="1687598"/>
                  <a:pt x="6337035" y="1705751"/>
                </a:cubicBezTo>
                <a:cubicBezTo>
                  <a:pt x="6134006" y="1723904"/>
                  <a:pt x="6020656" y="1726092"/>
                  <a:pt x="5864392" y="1705751"/>
                </a:cubicBezTo>
                <a:cubicBezTo>
                  <a:pt x="5708128" y="1685410"/>
                  <a:pt x="5319772" y="1693723"/>
                  <a:pt x="5054148" y="1705751"/>
                </a:cubicBezTo>
                <a:cubicBezTo>
                  <a:pt x="4788524" y="1717779"/>
                  <a:pt x="4642456" y="1703568"/>
                  <a:pt x="4378944" y="1705751"/>
                </a:cubicBezTo>
                <a:cubicBezTo>
                  <a:pt x="4115432" y="1707934"/>
                  <a:pt x="3915429" y="1687494"/>
                  <a:pt x="3568700" y="1705751"/>
                </a:cubicBezTo>
                <a:cubicBezTo>
                  <a:pt x="3221971" y="1724008"/>
                  <a:pt x="3211515" y="1723133"/>
                  <a:pt x="2961017" y="1705751"/>
                </a:cubicBezTo>
                <a:cubicBezTo>
                  <a:pt x="2710519" y="1688369"/>
                  <a:pt x="2551227" y="1723327"/>
                  <a:pt x="2420854" y="1705751"/>
                </a:cubicBezTo>
                <a:cubicBezTo>
                  <a:pt x="2290481" y="1688175"/>
                  <a:pt x="1880775" y="1691105"/>
                  <a:pt x="1745650" y="1705751"/>
                </a:cubicBezTo>
                <a:cubicBezTo>
                  <a:pt x="1610525" y="1720397"/>
                  <a:pt x="1361516" y="1714123"/>
                  <a:pt x="1002926" y="1705751"/>
                </a:cubicBezTo>
                <a:cubicBezTo>
                  <a:pt x="644336" y="1697379"/>
                  <a:pt x="532913" y="1680682"/>
                  <a:pt x="192682" y="1705751"/>
                </a:cubicBezTo>
                <a:cubicBezTo>
                  <a:pt x="85650" y="1715085"/>
                  <a:pt x="-15645" y="1605771"/>
                  <a:pt x="0" y="1513069"/>
                </a:cubicBezTo>
                <a:cubicBezTo>
                  <a:pt x="2743" y="1288738"/>
                  <a:pt x="13935" y="1087000"/>
                  <a:pt x="0" y="839672"/>
                </a:cubicBezTo>
                <a:cubicBezTo>
                  <a:pt x="-13935" y="592344"/>
                  <a:pt x="-15052" y="426598"/>
                  <a:pt x="0" y="192682"/>
                </a:cubicBezTo>
                <a:close/>
              </a:path>
              <a:path w="7137400" h="1705751" stroke="0" extrusionOk="0">
                <a:moveTo>
                  <a:pt x="0" y="192682"/>
                </a:moveTo>
                <a:cubicBezTo>
                  <a:pt x="-5249" y="83029"/>
                  <a:pt x="78551" y="2896"/>
                  <a:pt x="192682" y="0"/>
                </a:cubicBezTo>
                <a:cubicBezTo>
                  <a:pt x="440386" y="35133"/>
                  <a:pt x="710792" y="-8164"/>
                  <a:pt x="1002926" y="0"/>
                </a:cubicBezTo>
                <a:cubicBezTo>
                  <a:pt x="1295060" y="8164"/>
                  <a:pt x="1361133" y="-15024"/>
                  <a:pt x="1610610" y="0"/>
                </a:cubicBezTo>
                <a:cubicBezTo>
                  <a:pt x="1860087" y="15024"/>
                  <a:pt x="2037280" y="-21004"/>
                  <a:pt x="2150772" y="0"/>
                </a:cubicBezTo>
                <a:cubicBezTo>
                  <a:pt x="2264264" y="21004"/>
                  <a:pt x="2539456" y="25617"/>
                  <a:pt x="2893496" y="0"/>
                </a:cubicBezTo>
                <a:cubicBezTo>
                  <a:pt x="3247536" y="-25617"/>
                  <a:pt x="3279569" y="-14909"/>
                  <a:pt x="3501180" y="0"/>
                </a:cubicBezTo>
                <a:cubicBezTo>
                  <a:pt x="3722791" y="14909"/>
                  <a:pt x="4067068" y="37665"/>
                  <a:pt x="4311424" y="0"/>
                </a:cubicBezTo>
                <a:cubicBezTo>
                  <a:pt x="4555780" y="-37665"/>
                  <a:pt x="4588260" y="3286"/>
                  <a:pt x="4851587" y="0"/>
                </a:cubicBezTo>
                <a:cubicBezTo>
                  <a:pt x="5114914" y="-3286"/>
                  <a:pt x="5282607" y="35502"/>
                  <a:pt x="5661831" y="0"/>
                </a:cubicBezTo>
                <a:cubicBezTo>
                  <a:pt x="6041055" y="-35502"/>
                  <a:pt x="6031176" y="15300"/>
                  <a:pt x="6134474" y="0"/>
                </a:cubicBezTo>
                <a:cubicBezTo>
                  <a:pt x="6237772" y="-15300"/>
                  <a:pt x="6711106" y="-14787"/>
                  <a:pt x="6944718" y="0"/>
                </a:cubicBezTo>
                <a:cubicBezTo>
                  <a:pt x="7059373" y="12267"/>
                  <a:pt x="7138398" y="96601"/>
                  <a:pt x="7137400" y="192682"/>
                </a:cubicBezTo>
                <a:cubicBezTo>
                  <a:pt x="7153055" y="445628"/>
                  <a:pt x="7109306" y="581035"/>
                  <a:pt x="7137400" y="813264"/>
                </a:cubicBezTo>
                <a:cubicBezTo>
                  <a:pt x="7165494" y="1045493"/>
                  <a:pt x="7106731" y="1335541"/>
                  <a:pt x="7137400" y="1513069"/>
                </a:cubicBezTo>
                <a:cubicBezTo>
                  <a:pt x="7125828" y="1621384"/>
                  <a:pt x="7037388" y="1696267"/>
                  <a:pt x="6944718" y="1705751"/>
                </a:cubicBezTo>
                <a:cubicBezTo>
                  <a:pt x="6603506" y="1720774"/>
                  <a:pt x="6400563" y="1719048"/>
                  <a:pt x="6201994" y="1705751"/>
                </a:cubicBezTo>
                <a:cubicBezTo>
                  <a:pt x="6003425" y="1692454"/>
                  <a:pt x="5784511" y="1693768"/>
                  <a:pt x="5526790" y="1705751"/>
                </a:cubicBezTo>
                <a:cubicBezTo>
                  <a:pt x="5269069" y="1717734"/>
                  <a:pt x="5172229" y="1688899"/>
                  <a:pt x="5054148" y="1705751"/>
                </a:cubicBezTo>
                <a:cubicBezTo>
                  <a:pt x="4936067" y="1722603"/>
                  <a:pt x="4635951" y="1679429"/>
                  <a:pt x="4513985" y="1705751"/>
                </a:cubicBezTo>
                <a:cubicBezTo>
                  <a:pt x="4392019" y="1732073"/>
                  <a:pt x="4034346" y="1679496"/>
                  <a:pt x="3703741" y="1705751"/>
                </a:cubicBezTo>
                <a:cubicBezTo>
                  <a:pt x="3373136" y="1732006"/>
                  <a:pt x="3164543" y="1736500"/>
                  <a:pt x="3028537" y="1705751"/>
                </a:cubicBezTo>
                <a:cubicBezTo>
                  <a:pt x="2892531" y="1675002"/>
                  <a:pt x="2744412" y="1711195"/>
                  <a:pt x="2488374" y="1705751"/>
                </a:cubicBezTo>
                <a:cubicBezTo>
                  <a:pt x="2232336" y="1700307"/>
                  <a:pt x="2149946" y="1725534"/>
                  <a:pt x="1813171" y="1705751"/>
                </a:cubicBezTo>
                <a:cubicBezTo>
                  <a:pt x="1476396" y="1685968"/>
                  <a:pt x="1450167" y="1691188"/>
                  <a:pt x="1340528" y="1705751"/>
                </a:cubicBezTo>
                <a:cubicBezTo>
                  <a:pt x="1230889" y="1720314"/>
                  <a:pt x="997950" y="1689131"/>
                  <a:pt x="867886" y="1705751"/>
                </a:cubicBezTo>
                <a:cubicBezTo>
                  <a:pt x="737822" y="1722371"/>
                  <a:pt x="486782" y="1713218"/>
                  <a:pt x="192682" y="1705751"/>
                </a:cubicBezTo>
                <a:cubicBezTo>
                  <a:pt x="107689" y="1713249"/>
                  <a:pt x="1594" y="1624853"/>
                  <a:pt x="0" y="1513069"/>
                </a:cubicBezTo>
                <a:cubicBezTo>
                  <a:pt x="8520" y="1264439"/>
                  <a:pt x="13196" y="1171024"/>
                  <a:pt x="0" y="892487"/>
                </a:cubicBezTo>
                <a:cubicBezTo>
                  <a:pt x="-13196" y="613950"/>
                  <a:pt x="-18309" y="480177"/>
                  <a:pt x="0" y="192682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5E0E3-0333-A9CB-F79E-87BBD5EA707E}"/>
              </a:ext>
            </a:extLst>
          </p:cNvPr>
          <p:cNvSpPr txBox="1"/>
          <p:nvPr/>
        </p:nvSpPr>
        <p:spPr>
          <a:xfrm>
            <a:off x="2527300" y="2349966"/>
            <a:ext cx="713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우리들의 추억</a:t>
            </a:r>
            <a:endParaRPr lang="ko-KR" altLang="en-US" sz="166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6" name="그림 5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E9715EE-F0A4-7A51-84B5-12BEF2A8A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9388" y="4191909"/>
            <a:ext cx="2439115" cy="2725406"/>
          </a:xfrm>
          <a:prstGeom prst="rect">
            <a:avLst/>
          </a:prstGeom>
        </p:spPr>
      </p:pic>
      <p:pic>
        <p:nvPicPr>
          <p:cNvPr id="9" name="그림 8" descr="클립아트, 만화 영화, 일러스트레이션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3093694-47C8-FD1B-7F6C-E54494AFA4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49832" y="3821597"/>
            <a:ext cx="2598915" cy="3052885"/>
          </a:xfrm>
          <a:prstGeom prst="rect">
            <a:avLst/>
          </a:prstGeom>
        </p:spPr>
      </p:pic>
      <p:pic>
        <p:nvPicPr>
          <p:cNvPr id="10" name="그림 9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A916575-BB63-773D-48CC-BC19E05A45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34" y="2930552"/>
            <a:ext cx="2504680" cy="2798667"/>
          </a:xfrm>
          <a:prstGeom prst="rect">
            <a:avLst/>
          </a:prstGeom>
        </p:spPr>
      </p:pic>
      <p:pic>
        <p:nvPicPr>
          <p:cNvPr id="11" name="그림 10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0CA6BF2-76C0-EBE6-C9AF-C377C1325A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0960">
            <a:off x="9904092" y="1927280"/>
            <a:ext cx="2449318" cy="2877157"/>
          </a:xfrm>
          <a:prstGeom prst="rect">
            <a:avLst/>
          </a:prstGeom>
        </p:spPr>
      </p:pic>
      <p:pic>
        <p:nvPicPr>
          <p:cNvPr id="12" name="그림 1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B6DC484-AE4F-4698-5124-61F1A5D0B8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971652">
            <a:off x="7464977" y="850384"/>
            <a:ext cx="1881777" cy="1010394"/>
          </a:xfrm>
          <a:prstGeom prst="rect">
            <a:avLst/>
          </a:prstGeom>
        </p:spPr>
      </p:pic>
      <p:pic>
        <p:nvPicPr>
          <p:cNvPr id="13" name="그림 1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04AA33B-54F7-2E2E-23DD-C48B4C8692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809584">
            <a:off x="5727844" y="1129268"/>
            <a:ext cx="1666471" cy="1010394"/>
          </a:xfrm>
          <a:prstGeom prst="rect">
            <a:avLst/>
          </a:prstGeom>
        </p:spPr>
      </p:pic>
      <p:pic>
        <p:nvPicPr>
          <p:cNvPr id="14" name="그림 1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B370ACD-2BEE-A267-5E33-9BAEB1FC80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5228941" y="4735565"/>
            <a:ext cx="971422" cy="975233"/>
          </a:xfrm>
          <a:prstGeom prst="rect">
            <a:avLst/>
          </a:prstGeom>
        </p:spPr>
      </p:pic>
      <p:pic>
        <p:nvPicPr>
          <p:cNvPr id="15" name="그림 1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E1B7B36-9FF6-EF8A-295A-90A53039FD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6291143" y="4406692"/>
            <a:ext cx="710489" cy="713276"/>
          </a:xfrm>
          <a:prstGeom prst="rect">
            <a:avLst/>
          </a:prstGeom>
        </p:spPr>
      </p:pic>
      <p:pic>
        <p:nvPicPr>
          <p:cNvPr id="16" name="그림 1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4B5486B-2782-1BBF-442A-F1915C570D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7036772" y="4609299"/>
            <a:ext cx="816243" cy="819445"/>
          </a:xfrm>
          <a:prstGeom prst="rect">
            <a:avLst/>
          </a:prstGeom>
        </p:spPr>
      </p:pic>
      <p:pic>
        <p:nvPicPr>
          <p:cNvPr id="17" name="그림 1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26F8F2C-4E56-9CF7-F1C9-8684F0DFE2D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4271327" y="4449364"/>
            <a:ext cx="873058" cy="876483"/>
          </a:xfrm>
          <a:prstGeom prst="rect">
            <a:avLst/>
          </a:prstGeom>
        </p:spPr>
      </p:pic>
      <p:pic>
        <p:nvPicPr>
          <p:cNvPr id="18" name="그림 17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763182B-FC72-E249-3624-07D7435C54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928" y="-95922"/>
            <a:ext cx="3430853" cy="1929855"/>
          </a:xfrm>
          <a:prstGeom prst="rect">
            <a:avLst/>
          </a:prstGeom>
        </p:spPr>
      </p:pic>
      <p:pic>
        <p:nvPicPr>
          <p:cNvPr id="19" name="그림 18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32A083C-162C-A375-FCD9-65C8556DF0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33077" y="-95922"/>
            <a:ext cx="3430853" cy="192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145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859DED-4602-7BA0-1BD2-E320773BF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그림 4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36F4CBF-BFB9-3959-DC91-E5C67371E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500654" y="5104739"/>
            <a:ext cx="1538944" cy="1195199"/>
          </a:xfrm>
          <a:prstGeom prst="rect">
            <a:avLst/>
          </a:prstGeom>
        </p:spPr>
      </p:pic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D8848A5-FD46-5B3C-4331-2ECDF0B6C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9185588" y="-240570"/>
            <a:ext cx="1147009" cy="1148273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206B82A-2172-9810-FE0D-F3F696993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21242" y="1576705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C2A8671-E1FF-5137-3F7B-0284A2AEB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533713" y="5476988"/>
            <a:ext cx="1538944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924A224-8168-2B23-B093-CD9FE43FA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10" y="1790319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EFCD14D-2023-ABBB-5A33-BE4C3514E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2107394" y="-92434"/>
            <a:ext cx="1432994" cy="1148273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23C31C75-6488-8C6A-D0EB-00C5B7A4845B}"/>
              </a:ext>
            </a:extLst>
          </p:cNvPr>
          <p:cNvGrpSpPr/>
          <p:nvPr/>
        </p:nvGrpSpPr>
        <p:grpSpPr>
          <a:xfrm>
            <a:off x="1917082" y="879889"/>
            <a:ext cx="8482938" cy="5890792"/>
            <a:chOff x="1136073" y="-25751"/>
            <a:chExt cx="9947563" cy="6907869"/>
          </a:xfrm>
        </p:grpSpPr>
        <p:pic>
          <p:nvPicPr>
            <p:cNvPr id="54" name="그림 53" descr="어둠, 블랙, 흑백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53F6807D-548F-28D2-0DA7-A799F0A63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233" r="82730" b="72166"/>
            <a:stretch>
              <a:fillRect/>
            </a:stretch>
          </p:blipFill>
          <p:spPr>
            <a:xfrm rot="282348">
              <a:off x="3896755" y="5915974"/>
              <a:ext cx="1432994" cy="966144"/>
            </a:xfrm>
            <a:prstGeom prst="rect">
              <a:avLst/>
            </a:prstGeom>
          </p:spPr>
        </p:pic>
        <p:pic>
          <p:nvPicPr>
            <p:cNvPr id="58" name="그림 57" descr="어둠, 블랙, 흑백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E9802E10-3893-81A7-FED1-8A730EAC8F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552" t="1348" r="21315" b="74051"/>
            <a:stretch>
              <a:fillRect/>
            </a:stretch>
          </p:blipFill>
          <p:spPr>
            <a:xfrm>
              <a:off x="7837590" y="-25751"/>
              <a:ext cx="1393400" cy="1195199"/>
            </a:xfrm>
            <a:prstGeom prst="rect">
              <a:avLst/>
            </a:prstGeom>
          </p:spPr>
        </p:pic>
        <p:pic>
          <p:nvPicPr>
            <p:cNvPr id="110" name="그림 109" descr="어둠, 블랙, 흑백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A7EE62C7-DA59-1CC6-513A-2403C8D43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552" t="1348" r="21315" b="74051"/>
            <a:stretch>
              <a:fillRect/>
            </a:stretch>
          </p:blipFill>
          <p:spPr>
            <a:xfrm rot="21238825" flipH="1">
              <a:off x="6848498" y="5624379"/>
              <a:ext cx="1393400" cy="1195199"/>
            </a:xfrm>
            <a:prstGeom prst="rect">
              <a:avLst/>
            </a:prstGeom>
          </p:spPr>
        </p:pic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B46DDC14-F997-9E34-FE68-01F1A91F6DC3}"/>
                </a:ext>
              </a:extLst>
            </p:cNvPr>
            <p:cNvSpPr/>
            <p:nvPr/>
          </p:nvSpPr>
          <p:spPr>
            <a:xfrm>
              <a:off x="1136073" y="175710"/>
              <a:ext cx="9947563" cy="649635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FCEA3763-DC04-20DD-C9BC-AA3AFCE96D92}"/>
                </a:ext>
              </a:extLst>
            </p:cNvPr>
            <p:cNvSpPr/>
            <p:nvPr/>
          </p:nvSpPr>
          <p:spPr>
            <a:xfrm>
              <a:off x="1314480" y="739395"/>
              <a:ext cx="9563039" cy="5379209"/>
            </a:xfrm>
            <a:custGeom>
              <a:avLst/>
              <a:gdLst>
                <a:gd name="connsiteX0" fmla="*/ 0 w 9563039"/>
                <a:gd name="connsiteY0" fmla="*/ 96449 h 5379209"/>
                <a:gd name="connsiteX1" fmla="*/ 96449 w 9563039"/>
                <a:gd name="connsiteY1" fmla="*/ 0 h 5379209"/>
                <a:gd name="connsiteX2" fmla="*/ 859446 w 9563039"/>
                <a:gd name="connsiteY2" fmla="*/ 0 h 5379209"/>
                <a:gd name="connsiteX3" fmla="*/ 1716145 w 9563039"/>
                <a:gd name="connsiteY3" fmla="*/ 0 h 5379209"/>
                <a:gd name="connsiteX4" fmla="*/ 2291739 w 9563039"/>
                <a:gd name="connsiteY4" fmla="*/ 0 h 5379209"/>
                <a:gd name="connsiteX5" fmla="*/ 2773632 w 9563039"/>
                <a:gd name="connsiteY5" fmla="*/ 0 h 5379209"/>
                <a:gd name="connsiteX6" fmla="*/ 3442928 w 9563039"/>
                <a:gd name="connsiteY6" fmla="*/ 0 h 5379209"/>
                <a:gd name="connsiteX7" fmla="*/ 4205925 w 9563039"/>
                <a:gd name="connsiteY7" fmla="*/ 0 h 5379209"/>
                <a:gd name="connsiteX8" fmla="*/ 5062624 w 9563039"/>
                <a:gd name="connsiteY8" fmla="*/ 0 h 5379209"/>
                <a:gd name="connsiteX9" fmla="*/ 5825621 w 9563039"/>
                <a:gd name="connsiteY9" fmla="*/ 0 h 5379209"/>
                <a:gd name="connsiteX10" fmla="*/ 6682320 w 9563039"/>
                <a:gd name="connsiteY10" fmla="*/ 0 h 5379209"/>
                <a:gd name="connsiteX11" fmla="*/ 7445317 w 9563039"/>
                <a:gd name="connsiteY11" fmla="*/ 0 h 5379209"/>
                <a:gd name="connsiteX12" fmla="*/ 7927210 w 9563039"/>
                <a:gd name="connsiteY12" fmla="*/ 0 h 5379209"/>
                <a:gd name="connsiteX13" fmla="*/ 8690207 w 9563039"/>
                <a:gd name="connsiteY13" fmla="*/ 0 h 5379209"/>
                <a:gd name="connsiteX14" fmla="*/ 9466590 w 9563039"/>
                <a:gd name="connsiteY14" fmla="*/ 0 h 5379209"/>
                <a:gd name="connsiteX15" fmla="*/ 9563039 w 9563039"/>
                <a:gd name="connsiteY15" fmla="*/ 96449 h 5379209"/>
                <a:gd name="connsiteX16" fmla="*/ 9563039 w 9563039"/>
                <a:gd name="connsiteY16" fmla="*/ 692875 h 5379209"/>
                <a:gd name="connsiteX17" fmla="*/ 9563039 w 9563039"/>
                <a:gd name="connsiteY17" fmla="*/ 1237437 h 5379209"/>
                <a:gd name="connsiteX18" fmla="*/ 9563039 w 9563039"/>
                <a:gd name="connsiteY18" fmla="*/ 1885726 h 5379209"/>
                <a:gd name="connsiteX19" fmla="*/ 9563039 w 9563039"/>
                <a:gd name="connsiteY19" fmla="*/ 2534015 h 5379209"/>
                <a:gd name="connsiteX20" fmla="*/ 9563039 w 9563039"/>
                <a:gd name="connsiteY20" fmla="*/ 3130441 h 5379209"/>
                <a:gd name="connsiteX21" fmla="*/ 9563039 w 9563039"/>
                <a:gd name="connsiteY21" fmla="*/ 3882456 h 5379209"/>
                <a:gd name="connsiteX22" fmla="*/ 9563039 w 9563039"/>
                <a:gd name="connsiteY22" fmla="*/ 4427019 h 5379209"/>
                <a:gd name="connsiteX23" fmla="*/ 9563039 w 9563039"/>
                <a:gd name="connsiteY23" fmla="*/ 5282760 h 5379209"/>
                <a:gd name="connsiteX24" fmla="*/ 9466590 w 9563039"/>
                <a:gd name="connsiteY24" fmla="*/ 5379209 h 5379209"/>
                <a:gd name="connsiteX25" fmla="*/ 8984697 w 9563039"/>
                <a:gd name="connsiteY25" fmla="*/ 5379209 h 5379209"/>
                <a:gd name="connsiteX26" fmla="*/ 8596505 w 9563039"/>
                <a:gd name="connsiteY26" fmla="*/ 5379209 h 5379209"/>
                <a:gd name="connsiteX27" fmla="*/ 7739807 w 9563039"/>
                <a:gd name="connsiteY27" fmla="*/ 5379209 h 5379209"/>
                <a:gd name="connsiteX28" fmla="*/ 6883108 w 9563039"/>
                <a:gd name="connsiteY28" fmla="*/ 5379209 h 5379209"/>
                <a:gd name="connsiteX29" fmla="*/ 6494917 w 9563039"/>
                <a:gd name="connsiteY29" fmla="*/ 5379209 h 5379209"/>
                <a:gd name="connsiteX30" fmla="*/ 5825621 w 9563039"/>
                <a:gd name="connsiteY30" fmla="*/ 5379209 h 5379209"/>
                <a:gd name="connsiteX31" fmla="*/ 5250027 w 9563039"/>
                <a:gd name="connsiteY31" fmla="*/ 5379209 h 5379209"/>
                <a:gd name="connsiteX32" fmla="*/ 4674432 w 9563039"/>
                <a:gd name="connsiteY32" fmla="*/ 5379209 h 5379209"/>
                <a:gd name="connsiteX33" fmla="*/ 4098838 w 9563039"/>
                <a:gd name="connsiteY33" fmla="*/ 5379209 h 5379209"/>
                <a:gd name="connsiteX34" fmla="*/ 3710646 w 9563039"/>
                <a:gd name="connsiteY34" fmla="*/ 5379209 h 5379209"/>
                <a:gd name="connsiteX35" fmla="*/ 2853948 w 9563039"/>
                <a:gd name="connsiteY35" fmla="*/ 5379209 h 5379209"/>
                <a:gd name="connsiteX36" fmla="*/ 1997249 w 9563039"/>
                <a:gd name="connsiteY36" fmla="*/ 5379209 h 5379209"/>
                <a:gd name="connsiteX37" fmla="*/ 1609057 w 9563039"/>
                <a:gd name="connsiteY37" fmla="*/ 5379209 h 5379209"/>
                <a:gd name="connsiteX38" fmla="*/ 1127165 w 9563039"/>
                <a:gd name="connsiteY38" fmla="*/ 5379209 h 5379209"/>
                <a:gd name="connsiteX39" fmla="*/ 96449 w 9563039"/>
                <a:gd name="connsiteY39" fmla="*/ 5379209 h 5379209"/>
                <a:gd name="connsiteX40" fmla="*/ 0 w 9563039"/>
                <a:gd name="connsiteY40" fmla="*/ 5282760 h 5379209"/>
                <a:gd name="connsiteX41" fmla="*/ 0 w 9563039"/>
                <a:gd name="connsiteY41" fmla="*/ 4634471 h 5379209"/>
                <a:gd name="connsiteX42" fmla="*/ 0 w 9563039"/>
                <a:gd name="connsiteY42" fmla="*/ 4089908 h 5379209"/>
                <a:gd name="connsiteX43" fmla="*/ 0 w 9563039"/>
                <a:gd name="connsiteY43" fmla="*/ 3389756 h 5379209"/>
                <a:gd name="connsiteX44" fmla="*/ 0 w 9563039"/>
                <a:gd name="connsiteY44" fmla="*/ 2897057 h 5379209"/>
                <a:gd name="connsiteX45" fmla="*/ 0 w 9563039"/>
                <a:gd name="connsiteY45" fmla="*/ 2300631 h 5379209"/>
                <a:gd name="connsiteX46" fmla="*/ 0 w 9563039"/>
                <a:gd name="connsiteY46" fmla="*/ 1652342 h 5379209"/>
                <a:gd name="connsiteX47" fmla="*/ 0 w 9563039"/>
                <a:gd name="connsiteY47" fmla="*/ 1107780 h 5379209"/>
                <a:gd name="connsiteX48" fmla="*/ 0 w 9563039"/>
                <a:gd name="connsiteY48" fmla="*/ 96449 h 537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9563039" h="5379209" fill="none" extrusionOk="0">
                  <a:moveTo>
                    <a:pt x="0" y="96449"/>
                  </a:moveTo>
                  <a:cubicBezTo>
                    <a:pt x="4823" y="44837"/>
                    <a:pt x="40934" y="-4462"/>
                    <a:pt x="96449" y="0"/>
                  </a:cubicBezTo>
                  <a:cubicBezTo>
                    <a:pt x="437114" y="32956"/>
                    <a:pt x="703870" y="12080"/>
                    <a:pt x="859446" y="0"/>
                  </a:cubicBezTo>
                  <a:cubicBezTo>
                    <a:pt x="1015022" y="-12080"/>
                    <a:pt x="1477200" y="-7000"/>
                    <a:pt x="1716145" y="0"/>
                  </a:cubicBezTo>
                  <a:cubicBezTo>
                    <a:pt x="1955090" y="7000"/>
                    <a:pt x="2069236" y="13346"/>
                    <a:pt x="2291739" y="0"/>
                  </a:cubicBezTo>
                  <a:cubicBezTo>
                    <a:pt x="2514242" y="-13346"/>
                    <a:pt x="2599455" y="-10264"/>
                    <a:pt x="2773632" y="0"/>
                  </a:cubicBezTo>
                  <a:cubicBezTo>
                    <a:pt x="2947809" y="10264"/>
                    <a:pt x="3227963" y="750"/>
                    <a:pt x="3442928" y="0"/>
                  </a:cubicBezTo>
                  <a:cubicBezTo>
                    <a:pt x="3657893" y="-750"/>
                    <a:pt x="3982505" y="36121"/>
                    <a:pt x="4205925" y="0"/>
                  </a:cubicBezTo>
                  <a:cubicBezTo>
                    <a:pt x="4429345" y="-36121"/>
                    <a:pt x="4886106" y="-10169"/>
                    <a:pt x="5062624" y="0"/>
                  </a:cubicBezTo>
                  <a:cubicBezTo>
                    <a:pt x="5239142" y="10169"/>
                    <a:pt x="5619231" y="34151"/>
                    <a:pt x="5825621" y="0"/>
                  </a:cubicBezTo>
                  <a:cubicBezTo>
                    <a:pt x="6032011" y="-34151"/>
                    <a:pt x="6429055" y="34343"/>
                    <a:pt x="6682320" y="0"/>
                  </a:cubicBezTo>
                  <a:cubicBezTo>
                    <a:pt x="6935585" y="-34343"/>
                    <a:pt x="7155940" y="13733"/>
                    <a:pt x="7445317" y="0"/>
                  </a:cubicBezTo>
                  <a:cubicBezTo>
                    <a:pt x="7734694" y="-13733"/>
                    <a:pt x="7708938" y="-14302"/>
                    <a:pt x="7927210" y="0"/>
                  </a:cubicBezTo>
                  <a:cubicBezTo>
                    <a:pt x="8145482" y="14302"/>
                    <a:pt x="8448229" y="16489"/>
                    <a:pt x="8690207" y="0"/>
                  </a:cubicBezTo>
                  <a:cubicBezTo>
                    <a:pt x="8932185" y="-16489"/>
                    <a:pt x="9081804" y="-28917"/>
                    <a:pt x="9466590" y="0"/>
                  </a:cubicBezTo>
                  <a:cubicBezTo>
                    <a:pt x="9513225" y="1594"/>
                    <a:pt x="9567080" y="54266"/>
                    <a:pt x="9563039" y="96449"/>
                  </a:cubicBezTo>
                  <a:cubicBezTo>
                    <a:pt x="9551238" y="288497"/>
                    <a:pt x="9562512" y="512400"/>
                    <a:pt x="9563039" y="692875"/>
                  </a:cubicBezTo>
                  <a:cubicBezTo>
                    <a:pt x="9563566" y="873350"/>
                    <a:pt x="9567112" y="982399"/>
                    <a:pt x="9563039" y="1237437"/>
                  </a:cubicBezTo>
                  <a:cubicBezTo>
                    <a:pt x="9558966" y="1492475"/>
                    <a:pt x="9574215" y="1673063"/>
                    <a:pt x="9563039" y="1885726"/>
                  </a:cubicBezTo>
                  <a:cubicBezTo>
                    <a:pt x="9551863" y="2098389"/>
                    <a:pt x="9574677" y="2246435"/>
                    <a:pt x="9563039" y="2534015"/>
                  </a:cubicBezTo>
                  <a:cubicBezTo>
                    <a:pt x="9551401" y="2821595"/>
                    <a:pt x="9589851" y="2983246"/>
                    <a:pt x="9563039" y="3130441"/>
                  </a:cubicBezTo>
                  <a:cubicBezTo>
                    <a:pt x="9536227" y="3277636"/>
                    <a:pt x="9565515" y="3669987"/>
                    <a:pt x="9563039" y="3882456"/>
                  </a:cubicBezTo>
                  <a:cubicBezTo>
                    <a:pt x="9560563" y="4094925"/>
                    <a:pt x="9554952" y="4253112"/>
                    <a:pt x="9563039" y="4427019"/>
                  </a:cubicBezTo>
                  <a:cubicBezTo>
                    <a:pt x="9571126" y="4600926"/>
                    <a:pt x="9582949" y="4874153"/>
                    <a:pt x="9563039" y="5282760"/>
                  </a:cubicBezTo>
                  <a:cubicBezTo>
                    <a:pt x="9569677" y="5333696"/>
                    <a:pt x="9523851" y="5369625"/>
                    <a:pt x="9466590" y="5379209"/>
                  </a:cubicBezTo>
                  <a:cubicBezTo>
                    <a:pt x="9250104" y="5399773"/>
                    <a:pt x="9081201" y="5382582"/>
                    <a:pt x="8984697" y="5379209"/>
                  </a:cubicBezTo>
                  <a:cubicBezTo>
                    <a:pt x="8888193" y="5375836"/>
                    <a:pt x="8788238" y="5396531"/>
                    <a:pt x="8596505" y="5379209"/>
                  </a:cubicBezTo>
                  <a:cubicBezTo>
                    <a:pt x="8404772" y="5361887"/>
                    <a:pt x="7961034" y="5350753"/>
                    <a:pt x="7739807" y="5379209"/>
                  </a:cubicBezTo>
                  <a:cubicBezTo>
                    <a:pt x="7518580" y="5407665"/>
                    <a:pt x="7219581" y="5363635"/>
                    <a:pt x="6883108" y="5379209"/>
                  </a:cubicBezTo>
                  <a:cubicBezTo>
                    <a:pt x="6546635" y="5394783"/>
                    <a:pt x="6589493" y="5384042"/>
                    <a:pt x="6494917" y="5379209"/>
                  </a:cubicBezTo>
                  <a:cubicBezTo>
                    <a:pt x="6400341" y="5374376"/>
                    <a:pt x="5971109" y="5393963"/>
                    <a:pt x="5825621" y="5379209"/>
                  </a:cubicBezTo>
                  <a:cubicBezTo>
                    <a:pt x="5680133" y="5364455"/>
                    <a:pt x="5412814" y="5365409"/>
                    <a:pt x="5250027" y="5379209"/>
                  </a:cubicBezTo>
                  <a:cubicBezTo>
                    <a:pt x="5087240" y="5393009"/>
                    <a:pt x="4848650" y="5395932"/>
                    <a:pt x="4674432" y="5379209"/>
                  </a:cubicBezTo>
                  <a:cubicBezTo>
                    <a:pt x="4500215" y="5362486"/>
                    <a:pt x="4308925" y="5377186"/>
                    <a:pt x="4098838" y="5379209"/>
                  </a:cubicBezTo>
                  <a:cubicBezTo>
                    <a:pt x="3888751" y="5381232"/>
                    <a:pt x="3811325" y="5390020"/>
                    <a:pt x="3710646" y="5379209"/>
                  </a:cubicBezTo>
                  <a:cubicBezTo>
                    <a:pt x="3609967" y="5368398"/>
                    <a:pt x="3181049" y="5361879"/>
                    <a:pt x="2853948" y="5379209"/>
                  </a:cubicBezTo>
                  <a:cubicBezTo>
                    <a:pt x="2526847" y="5396539"/>
                    <a:pt x="2301085" y="5398679"/>
                    <a:pt x="1997249" y="5379209"/>
                  </a:cubicBezTo>
                  <a:cubicBezTo>
                    <a:pt x="1693413" y="5359739"/>
                    <a:pt x="1697657" y="5368583"/>
                    <a:pt x="1609057" y="5379209"/>
                  </a:cubicBezTo>
                  <a:cubicBezTo>
                    <a:pt x="1520457" y="5389835"/>
                    <a:pt x="1342662" y="5384356"/>
                    <a:pt x="1127165" y="5379209"/>
                  </a:cubicBezTo>
                  <a:cubicBezTo>
                    <a:pt x="911668" y="5374062"/>
                    <a:pt x="415953" y="5356007"/>
                    <a:pt x="96449" y="5379209"/>
                  </a:cubicBezTo>
                  <a:cubicBezTo>
                    <a:pt x="38889" y="5380231"/>
                    <a:pt x="1063" y="5338306"/>
                    <a:pt x="0" y="5282760"/>
                  </a:cubicBezTo>
                  <a:cubicBezTo>
                    <a:pt x="23948" y="4959009"/>
                    <a:pt x="-16562" y="4843445"/>
                    <a:pt x="0" y="4634471"/>
                  </a:cubicBezTo>
                  <a:cubicBezTo>
                    <a:pt x="16562" y="4425497"/>
                    <a:pt x="-26604" y="4238471"/>
                    <a:pt x="0" y="4089908"/>
                  </a:cubicBezTo>
                  <a:cubicBezTo>
                    <a:pt x="26604" y="3941345"/>
                    <a:pt x="-20214" y="3654060"/>
                    <a:pt x="0" y="3389756"/>
                  </a:cubicBezTo>
                  <a:cubicBezTo>
                    <a:pt x="20214" y="3125452"/>
                    <a:pt x="8297" y="3074601"/>
                    <a:pt x="0" y="2897057"/>
                  </a:cubicBezTo>
                  <a:cubicBezTo>
                    <a:pt x="-8297" y="2719513"/>
                    <a:pt x="8827" y="2526464"/>
                    <a:pt x="0" y="2300631"/>
                  </a:cubicBezTo>
                  <a:cubicBezTo>
                    <a:pt x="-8827" y="2074798"/>
                    <a:pt x="20068" y="1962195"/>
                    <a:pt x="0" y="1652342"/>
                  </a:cubicBezTo>
                  <a:cubicBezTo>
                    <a:pt x="-20068" y="1342489"/>
                    <a:pt x="13150" y="1349984"/>
                    <a:pt x="0" y="1107780"/>
                  </a:cubicBezTo>
                  <a:cubicBezTo>
                    <a:pt x="-13150" y="865576"/>
                    <a:pt x="-41238" y="378161"/>
                    <a:pt x="0" y="96449"/>
                  </a:cubicBezTo>
                  <a:close/>
                </a:path>
                <a:path w="9563039" h="5379209" stroke="0" extrusionOk="0">
                  <a:moveTo>
                    <a:pt x="0" y="96449"/>
                  </a:moveTo>
                  <a:cubicBezTo>
                    <a:pt x="-5696" y="39669"/>
                    <a:pt x="37037" y="2306"/>
                    <a:pt x="96449" y="0"/>
                  </a:cubicBezTo>
                  <a:cubicBezTo>
                    <a:pt x="344168" y="21904"/>
                    <a:pt x="569863" y="29365"/>
                    <a:pt x="953148" y="0"/>
                  </a:cubicBezTo>
                  <a:cubicBezTo>
                    <a:pt x="1336433" y="-29365"/>
                    <a:pt x="1328294" y="667"/>
                    <a:pt x="1528742" y="0"/>
                  </a:cubicBezTo>
                  <a:cubicBezTo>
                    <a:pt x="1729190" y="-667"/>
                    <a:pt x="1905972" y="-19484"/>
                    <a:pt x="2010635" y="0"/>
                  </a:cubicBezTo>
                  <a:cubicBezTo>
                    <a:pt x="2115298" y="19484"/>
                    <a:pt x="2403769" y="3029"/>
                    <a:pt x="2773632" y="0"/>
                  </a:cubicBezTo>
                  <a:cubicBezTo>
                    <a:pt x="3143495" y="-3029"/>
                    <a:pt x="3181057" y="-20182"/>
                    <a:pt x="3349227" y="0"/>
                  </a:cubicBezTo>
                  <a:cubicBezTo>
                    <a:pt x="3517397" y="20182"/>
                    <a:pt x="3856272" y="-29190"/>
                    <a:pt x="4205925" y="0"/>
                  </a:cubicBezTo>
                  <a:cubicBezTo>
                    <a:pt x="4555578" y="29190"/>
                    <a:pt x="4570895" y="10372"/>
                    <a:pt x="4687818" y="0"/>
                  </a:cubicBezTo>
                  <a:cubicBezTo>
                    <a:pt x="4804741" y="-10372"/>
                    <a:pt x="5229108" y="37671"/>
                    <a:pt x="5544517" y="0"/>
                  </a:cubicBezTo>
                  <a:cubicBezTo>
                    <a:pt x="5859926" y="-37671"/>
                    <a:pt x="5744384" y="11258"/>
                    <a:pt x="5932708" y="0"/>
                  </a:cubicBezTo>
                  <a:cubicBezTo>
                    <a:pt x="6121032" y="-11258"/>
                    <a:pt x="6358448" y="-7102"/>
                    <a:pt x="6602004" y="0"/>
                  </a:cubicBezTo>
                  <a:cubicBezTo>
                    <a:pt x="6845560" y="7102"/>
                    <a:pt x="7000637" y="-21474"/>
                    <a:pt x="7271300" y="0"/>
                  </a:cubicBezTo>
                  <a:cubicBezTo>
                    <a:pt x="7541963" y="21474"/>
                    <a:pt x="7635733" y="-21693"/>
                    <a:pt x="7846894" y="0"/>
                  </a:cubicBezTo>
                  <a:cubicBezTo>
                    <a:pt x="8058055" y="21693"/>
                    <a:pt x="8358323" y="7611"/>
                    <a:pt x="8703593" y="0"/>
                  </a:cubicBezTo>
                  <a:cubicBezTo>
                    <a:pt x="9048863" y="-7611"/>
                    <a:pt x="9132910" y="20851"/>
                    <a:pt x="9466590" y="0"/>
                  </a:cubicBezTo>
                  <a:cubicBezTo>
                    <a:pt x="9511465" y="1378"/>
                    <a:pt x="9561550" y="42154"/>
                    <a:pt x="9563039" y="96449"/>
                  </a:cubicBezTo>
                  <a:cubicBezTo>
                    <a:pt x="9546077" y="397179"/>
                    <a:pt x="9536207" y="482219"/>
                    <a:pt x="9563039" y="796601"/>
                  </a:cubicBezTo>
                  <a:cubicBezTo>
                    <a:pt x="9589871" y="1110983"/>
                    <a:pt x="9533731" y="1307958"/>
                    <a:pt x="9563039" y="1444890"/>
                  </a:cubicBezTo>
                  <a:cubicBezTo>
                    <a:pt x="9592347" y="1581822"/>
                    <a:pt x="9559414" y="1793563"/>
                    <a:pt x="9563039" y="1937589"/>
                  </a:cubicBezTo>
                  <a:cubicBezTo>
                    <a:pt x="9566664" y="2081615"/>
                    <a:pt x="9540564" y="2273682"/>
                    <a:pt x="9563039" y="2482152"/>
                  </a:cubicBezTo>
                  <a:cubicBezTo>
                    <a:pt x="9585514" y="2690622"/>
                    <a:pt x="9589065" y="2901563"/>
                    <a:pt x="9563039" y="3234167"/>
                  </a:cubicBezTo>
                  <a:cubicBezTo>
                    <a:pt x="9537013" y="3566772"/>
                    <a:pt x="9533173" y="3612579"/>
                    <a:pt x="9563039" y="3882456"/>
                  </a:cubicBezTo>
                  <a:cubicBezTo>
                    <a:pt x="9592905" y="4152333"/>
                    <a:pt x="9557802" y="4219628"/>
                    <a:pt x="9563039" y="4427019"/>
                  </a:cubicBezTo>
                  <a:cubicBezTo>
                    <a:pt x="9568276" y="4634410"/>
                    <a:pt x="9528450" y="4913878"/>
                    <a:pt x="9563039" y="5282760"/>
                  </a:cubicBezTo>
                  <a:cubicBezTo>
                    <a:pt x="9560172" y="5335865"/>
                    <a:pt x="9525676" y="5384219"/>
                    <a:pt x="9466590" y="5379209"/>
                  </a:cubicBezTo>
                  <a:cubicBezTo>
                    <a:pt x="9172341" y="5347888"/>
                    <a:pt x="8951811" y="5384695"/>
                    <a:pt x="8797294" y="5379209"/>
                  </a:cubicBezTo>
                  <a:cubicBezTo>
                    <a:pt x="8642777" y="5373723"/>
                    <a:pt x="8471822" y="5363146"/>
                    <a:pt x="8315401" y="5379209"/>
                  </a:cubicBezTo>
                  <a:cubicBezTo>
                    <a:pt x="8158980" y="5395272"/>
                    <a:pt x="7860534" y="5370304"/>
                    <a:pt x="7552404" y="5379209"/>
                  </a:cubicBezTo>
                  <a:cubicBezTo>
                    <a:pt x="7244274" y="5388114"/>
                    <a:pt x="7191881" y="5390027"/>
                    <a:pt x="7070511" y="5379209"/>
                  </a:cubicBezTo>
                  <a:cubicBezTo>
                    <a:pt x="6949141" y="5368391"/>
                    <a:pt x="6554375" y="5388982"/>
                    <a:pt x="6307514" y="5379209"/>
                  </a:cubicBezTo>
                  <a:cubicBezTo>
                    <a:pt x="6060653" y="5369436"/>
                    <a:pt x="5999930" y="5372053"/>
                    <a:pt x="5919322" y="5379209"/>
                  </a:cubicBezTo>
                  <a:cubicBezTo>
                    <a:pt x="5838714" y="5386365"/>
                    <a:pt x="5373366" y="5397829"/>
                    <a:pt x="5156325" y="5379209"/>
                  </a:cubicBezTo>
                  <a:cubicBezTo>
                    <a:pt x="4939284" y="5360589"/>
                    <a:pt x="4874116" y="5364898"/>
                    <a:pt x="4674432" y="5379209"/>
                  </a:cubicBezTo>
                  <a:cubicBezTo>
                    <a:pt x="4474748" y="5393520"/>
                    <a:pt x="4446217" y="5398563"/>
                    <a:pt x="4286241" y="5379209"/>
                  </a:cubicBezTo>
                  <a:cubicBezTo>
                    <a:pt x="4126265" y="5359855"/>
                    <a:pt x="3993730" y="5382704"/>
                    <a:pt x="3804348" y="5379209"/>
                  </a:cubicBezTo>
                  <a:cubicBezTo>
                    <a:pt x="3614966" y="5375714"/>
                    <a:pt x="3298336" y="5377363"/>
                    <a:pt x="3041350" y="5379209"/>
                  </a:cubicBezTo>
                  <a:cubicBezTo>
                    <a:pt x="2784364" y="5381055"/>
                    <a:pt x="2701315" y="5355810"/>
                    <a:pt x="2559457" y="5379209"/>
                  </a:cubicBezTo>
                  <a:cubicBezTo>
                    <a:pt x="2417599" y="5402608"/>
                    <a:pt x="2282095" y="5386379"/>
                    <a:pt x="2171266" y="5379209"/>
                  </a:cubicBezTo>
                  <a:cubicBezTo>
                    <a:pt x="2060437" y="5372039"/>
                    <a:pt x="1849754" y="5376895"/>
                    <a:pt x="1689373" y="5379209"/>
                  </a:cubicBezTo>
                  <a:cubicBezTo>
                    <a:pt x="1528992" y="5381523"/>
                    <a:pt x="1329886" y="5404210"/>
                    <a:pt x="1113779" y="5379209"/>
                  </a:cubicBezTo>
                  <a:cubicBezTo>
                    <a:pt x="897672" y="5354208"/>
                    <a:pt x="382054" y="5331295"/>
                    <a:pt x="96449" y="5379209"/>
                  </a:cubicBezTo>
                  <a:cubicBezTo>
                    <a:pt x="34893" y="5387437"/>
                    <a:pt x="8489" y="5337932"/>
                    <a:pt x="0" y="5282760"/>
                  </a:cubicBezTo>
                  <a:cubicBezTo>
                    <a:pt x="739" y="5030311"/>
                    <a:pt x="-10170" y="4727430"/>
                    <a:pt x="0" y="4530745"/>
                  </a:cubicBezTo>
                  <a:cubicBezTo>
                    <a:pt x="10170" y="4334061"/>
                    <a:pt x="-28789" y="4110692"/>
                    <a:pt x="0" y="3778730"/>
                  </a:cubicBezTo>
                  <a:cubicBezTo>
                    <a:pt x="28789" y="3446768"/>
                    <a:pt x="-23695" y="3238781"/>
                    <a:pt x="0" y="3078578"/>
                  </a:cubicBezTo>
                  <a:cubicBezTo>
                    <a:pt x="23695" y="2918375"/>
                    <a:pt x="-22329" y="2780068"/>
                    <a:pt x="0" y="2482152"/>
                  </a:cubicBezTo>
                  <a:cubicBezTo>
                    <a:pt x="22329" y="2184236"/>
                    <a:pt x="914" y="2108544"/>
                    <a:pt x="0" y="1782000"/>
                  </a:cubicBezTo>
                  <a:cubicBezTo>
                    <a:pt x="-914" y="1455456"/>
                    <a:pt x="3798" y="1509465"/>
                    <a:pt x="0" y="1237437"/>
                  </a:cubicBezTo>
                  <a:cubicBezTo>
                    <a:pt x="-3798" y="965409"/>
                    <a:pt x="12719" y="462091"/>
                    <a:pt x="0" y="964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  <a:extLst>
                <a:ext uri="{C807C97D-BFC1-408E-A445-0C87EB9F89A2}">
                  <ask:lineSketchStyleProps xmlns:ask="http://schemas.microsoft.com/office/drawing/2018/sketchyshapes" sd="1219033472">
                    <a:prstGeom prst="roundRect">
                      <a:avLst>
                        <a:gd name="adj" fmla="val 1793"/>
                      </a:avLst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엘리스 DX널리체 Bold" panose="020B0600000101010101" pitchFamily="34" charset="-127"/>
                <a:ea typeface="엘리스 DX널리체 Bold" panose="020B0600000101010101" pitchFamily="34" charset="-127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99A18F32-F716-2689-31D5-91815A343E3F}"/>
                </a:ext>
              </a:extLst>
            </p:cNvPr>
            <p:cNvSpPr/>
            <p:nvPr/>
          </p:nvSpPr>
          <p:spPr>
            <a:xfrm>
              <a:off x="1495857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65934CAF-E87D-965A-3E51-DC9F60C0F967}"/>
                </a:ext>
              </a:extLst>
            </p:cNvPr>
            <p:cNvSpPr/>
            <p:nvPr/>
          </p:nvSpPr>
          <p:spPr>
            <a:xfrm>
              <a:off x="2309847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72C73AC-F4E5-B1C3-8BE3-02093C4EF1EC}"/>
                </a:ext>
              </a:extLst>
            </p:cNvPr>
            <p:cNvSpPr/>
            <p:nvPr/>
          </p:nvSpPr>
          <p:spPr>
            <a:xfrm>
              <a:off x="3123835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0CF1BCC-379C-F1E9-5A51-6CAA5DBEA9DA}"/>
                </a:ext>
              </a:extLst>
            </p:cNvPr>
            <p:cNvSpPr/>
            <p:nvPr/>
          </p:nvSpPr>
          <p:spPr>
            <a:xfrm>
              <a:off x="3937824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B3F9A799-4094-B897-03EF-996238D84243}"/>
                </a:ext>
              </a:extLst>
            </p:cNvPr>
            <p:cNvSpPr/>
            <p:nvPr/>
          </p:nvSpPr>
          <p:spPr>
            <a:xfrm>
              <a:off x="4751814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10796DE1-41DD-777C-7B97-F7398BEC4D9C}"/>
                </a:ext>
              </a:extLst>
            </p:cNvPr>
            <p:cNvSpPr/>
            <p:nvPr/>
          </p:nvSpPr>
          <p:spPr>
            <a:xfrm>
              <a:off x="5565802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AA47100-71C3-6320-D5BF-FB62D5F08A4C}"/>
                </a:ext>
              </a:extLst>
            </p:cNvPr>
            <p:cNvSpPr/>
            <p:nvPr/>
          </p:nvSpPr>
          <p:spPr>
            <a:xfrm>
              <a:off x="6379791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232514CB-2361-1AA3-F1D7-0551F1DF5829}"/>
                </a:ext>
              </a:extLst>
            </p:cNvPr>
            <p:cNvSpPr/>
            <p:nvPr/>
          </p:nvSpPr>
          <p:spPr>
            <a:xfrm>
              <a:off x="7193781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30B0080D-5502-4698-A5A0-6EB5EBBC07C7}"/>
                </a:ext>
              </a:extLst>
            </p:cNvPr>
            <p:cNvSpPr/>
            <p:nvPr/>
          </p:nvSpPr>
          <p:spPr>
            <a:xfrm>
              <a:off x="8007769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B70F37B0-A445-2053-3BBF-688553CA3BBD}"/>
                </a:ext>
              </a:extLst>
            </p:cNvPr>
            <p:cNvSpPr/>
            <p:nvPr/>
          </p:nvSpPr>
          <p:spPr>
            <a:xfrm>
              <a:off x="8821758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AE7B40B6-892B-0846-F0FB-D81111DBDA1B}"/>
                </a:ext>
              </a:extLst>
            </p:cNvPr>
            <p:cNvSpPr/>
            <p:nvPr/>
          </p:nvSpPr>
          <p:spPr>
            <a:xfrm>
              <a:off x="9635748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A0FA2089-945C-EB12-37B0-FBDE9EFF4F2E}"/>
                </a:ext>
              </a:extLst>
            </p:cNvPr>
            <p:cNvSpPr/>
            <p:nvPr/>
          </p:nvSpPr>
          <p:spPr>
            <a:xfrm>
              <a:off x="10449737" y="337828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5FE11F16-E53B-7530-856B-BF03326BD4F7}"/>
                </a:ext>
              </a:extLst>
            </p:cNvPr>
            <p:cNvSpPr/>
            <p:nvPr/>
          </p:nvSpPr>
          <p:spPr>
            <a:xfrm>
              <a:off x="1495857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EA1EF00E-2CE0-6D7F-DD54-39A24D8651A4}"/>
                </a:ext>
              </a:extLst>
            </p:cNvPr>
            <p:cNvSpPr/>
            <p:nvPr/>
          </p:nvSpPr>
          <p:spPr>
            <a:xfrm>
              <a:off x="2309847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ADEF423E-DA0E-3DBA-7B2E-7366723E897C}"/>
                </a:ext>
              </a:extLst>
            </p:cNvPr>
            <p:cNvSpPr/>
            <p:nvPr/>
          </p:nvSpPr>
          <p:spPr>
            <a:xfrm>
              <a:off x="3123835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D78EF732-010F-7C63-9331-89988B454166}"/>
                </a:ext>
              </a:extLst>
            </p:cNvPr>
            <p:cNvSpPr/>
            <p:nvPr/>
          </p:nvSpPr>
          <p:spPr>
            <a:xfrm>
              <a:off x="3937824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813B4550-0D4F-95C3-448F-06BD8F1E1454}"/>
                </a:ext>
              </a:extLst>
            </p:cNvPr>
            <p:cNvSpPr/>
            <p:nvPr/>
          </p:nvSpPr>
          <p:spPr>
            <a:xfrm>
              <a:off x="4751814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EF3F6818-476F-5920-02DD-1173A29C5D3F}"/>
                </a:ext>
              </a:extLst>
            </p:cNvPr>
            <p:cNvSpPr/>
            <p:nvPr/>
          </p:nvSpPr>
          <p:spPr>
            <a:xfrm>
              <a:off x="5565802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3585701-A205-8B42-F321-0CA60C07E5D2}"/>
                </a:ext>
              </a:extLst>
            </p:cNvPr>
            <p:cNvSpPr/>
            <p:nvPr/>
          </p:nvSpPr>
          <p:spPr>
            <a:xfrm>
              <a:off x="6379791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C2A9019C-703E-9381-D6F1-970C00389155}"/>
                </a:ext>
              </a:extLst>
            </p:cNvPr>
            <p:cNvSpPr/>
            <p:nvPr/>
          </p:nvSpPr>
          <p:spPr>
            <a:xfrm>
              <a:off x="7193781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FD2FC32A-5B76-DF1F-9CD0-052CFEBF8926}"/>
                </a:ext>
              </a:extLst>
            </p:cNvPr>
            <p:cNvSpPr/>
            <p:nvPr/>
          </p:nvSpPr>
          <p:spPr>
            <a:xfrm>
              <a:off x="8007769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250AB6C8-B143-47EB-5E9E-E99C580342EB}"/>
                </a:ext>
              </a:extLst>
            </p:cNvPr>
            <p:cNvSpPr/>
            <p:nvPr/>
          </p:nvSpPr>
          <p:spPr>
            <a:xfrm>
              <a:off x="8821758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7F5B7F0C-5DBE-D824-5E4F-1AA0549FBCE2}"/>
                </a:ext>
              </a:extLst>
            </p:cNvPr>
            <p:cNvSpPr/>
            <p:nvPr/>
          </p:nvSpPr>
          <p:spPr>
            <a:xfrm>
              <a:off x="9635748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A889072D-C1E0-53BA-9371-3EDEA197F207}"/>
                </a:ext>
              </a:extLst>
            </p:cNvPr>
            <p:cNvSpPr/>
            <p:nvPr/>
          </p:nvSpPr>
          <p:spPr>
            <a:xfrm>
              <a:off x="10449737" y="6239750"/>
              <a:ext cx="284501" cy="2983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65699ADF-7925-F4FC-AAD0-28EF99E7D593}"/>
              </a:ext>
            </a:extLst>
          </p:cNvPr>
          <p:cNvGrpSpPr/>
          <p:nvPr/>
        </p:nvGrpSpPr>
        <p:grpSpPr>
          <a:xfrm>
            <a:off x="3304718" y="173859"/>
            <a:ext cx="5740848" cy="877829"/>
            <a:chOff x="4117961" y="201782"/>
            <a:chExt cx="3956078" cy="1657312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0B3E0B4-F471-E5A4-A230-682BDFD26B9F}"/>
                </a:ext>
              </a:extLst>
            </p:cNvPr>
            <p:cNvSpPr txBox="1"/>
            <p:nvPr/>
          </p:nvSpPr>
          <p:spPr>
            <a:xfrm>
              <a:off x="4353635" y="201782"/>
              <a:ext cx="3484729" cy="877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4800" spc="300" dirty="0">
                  <a:ln w="13970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우리들의 추억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0E814E6-2161-806E-E26A-E18C776D32E9}"/>
                </a:ext>
              </a:extLst>
            </p:cNvPr>
            <p:cNvSpPr txBox="1"/>
            <p:nvPr/>
          </p:nvSpPr>
          <p:spPr>
            <a:xfrm>
              <a:off x="4117961" y="202219"/>
              <a:ext cx="3956078" cy="1656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4800" spc="300" dirty="0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우리들의 추억</a:t>
              </a:r>
            </a:p>
          </p:txBody>
        </p:sp>
      </p:grpSp>
      <p:pic>
        <p:nvPicPr>
          <p:cNvPr id="36" name="그림 35">
            <a:extLst>
              <a:ext uri="{FF2B5EF4-FFF2-40B4-BE49-F238E27FC236}">
                <a16:creationId xmlns:a16="http://schemas.microsoft.com/office/drawing/2014/main" id="{36F1AFCD-32DB-65A8-D897-C4154BD558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84">
            <a:off x="-427716" y="243484"/>
            <a:ext cx="2673998" cy="3141082"/>
          </a:xfrm>
          <a:prstGeom prst="rect">
            <a:avLst/>
          </a:prstGeom>
        </p:spPr>
      </p:pic>
      <p:pic>
        <p:nvPicPr>
          <p:cNvPr id="42" name="그림 41" descr="원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5B422FC-C594-6934-1646-F15DCC65CE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6752">
            <a:off x="248118" y="2354204"/>
            <a:ext cx="2673998" cy="2987858"/>
          </a:xfrm>
          <a:prstGeom prst="rect">
            <a:avLst/>
          </a:prstGeom>
        </p:spPr>
      </p:pic>
      <p:pic>
        <p:nvPicPr>
          <p:cNvPr id="38" name="그림 37" descr="하트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1AC9F63-0739-3C8A-DD7F-A987D57E0A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6495">
            <a:off x="9610355" y="331525"/>
            <a:ext cx="2673998" cy="2987858"/>
          </a:xfrm>
          <a:prstGeom prst="rect">
            <a:avLst/>
          </a:prstGeom>
        </p:spPr>
      </p:pic>
      <p:pic>
        <p:nvPicPr>
          <p:cNvPr id="40" name="그림 39" descr="원, 달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4996D87-57DF-A1C2-9AA3-0980312F1A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1377">
            <a:off x="9597156" y="2311280"/>
            <a:ext cx="2673996" cy="3141080"/>
          </a:xfrm>
          <a:prstGeom prst="rect">
            <a:avLst/>
          </a:prstGeom>
        </p:spPr>
      </p:pic>
      <p:pic>
        <p:nvPicPr>
          <p:cNvPr id="43" name="그림 4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68BAC0E-77AB-9C8B-BF1C-BC247B2E37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>
            <a:off x="8689120" y="-122547"/>
            <a:ext cx="1881777" cy="1010394"/>
          </a:xfrm>
          <a:prstGeom prst="rect">
            <a:avLst/>
          </a:prstGeom>
        </p:spPr>
      </p:pic>
      <p:pic>
        <p:nvPicPr>
          <p:cNvPr id="44" name="그림 4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434A39E-7628-DE83-1E29-931632FF1C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19265287">
            <a:off x="10376344" y="5512045"/>
            <a:ext cx="1761764" cy="1068171"/>
          </a:xfrm>
          <a:prstGeom prst="rect">
            <a:avLst/>
          </a:prstGeom>
        </p:spPr>
      </p:pic>
      <p:pic>
        <p:nvPicPr>
          <p:cNvPr id="45" name="그림 4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44D6C54-7F59-FAC0-78A7-7BE13A7495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2808162" y="-33299"/>
            <a:ext cx="971422" cy="975233"/>
          </a:xfrm>
          <a:prstGeom prst="rect">
            <a:avLst/>
          </a:prstGeom>
        </p:spPr>
      </p:pic>
      <p:pic>
        <p:nvPicPr>
          <p:cNvPr id="46" name="그림 4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2F708A9-B77B-6AEC-00E5-2356FE53AB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199052" y="5914756"/>
            <a:ext cx="710489" cy="713276"/>
          </a:xfrm>
          <a:prstGeom prst="rect">
            <a:avLst/>
          </a:prstGeom>
        </p:spPr>
      </p:pic>
      <p:pic>
        <p:nvPicPr>
          <p:cNvPr id="47" name="그림 4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FA92D7F-5A62-A9E5-8DA5-D01A65C41F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1851948" y="40761"/>
            <a:ext cx="816243" cy="819445"/>
          </a:xfrm>
          <a:prstGeom prst="rect">
            <a:avLst/>
          </a:prstGeom>
        </p:spPr>
      </p:pic>
      <p:pic>
        <p:nvPicPr>
          <p:cNvPr id="48" name="그림 4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D6C1BE0-9754-D02D-87CA-8AAAFB6C0F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614655" y="5034404"/>
            <a:ext cx="873058" cy="87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50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AB0F66-6D6F-F95E-4D3A-130650F91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C7210D9-DCC0-708A-CBC9-084D4D14B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B04257E-12E9-8F4B-27AB-15411F57D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675154F-3077-94D8-2D0B-10ADEC18A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312745" y="3203543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8C47E94-CB3F-435C-695A-2DF271B21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734D8EA-0A3B-FC3B-2E91-08AAADB66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85C8403-4A4F-C14E-703C-DD331BE68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0C90038-E367-7739-66A7-D38C43705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4CF28C2-A1D8-43FE-433F-A6022E098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9EE9B24A-3A14-BC5A-83A1-35207C0B638F}"/>
              </a:ext>
            </a:extLst>
          </p:cNvPr>
          <p:cNvSpPr/>
          <p:nvPr/>
        </p:nvSpPr>
        <p:spPr>
          <a:xfrm>
            <a:off x="2337570" y="2389905"/>
            <a:ext cx="7516860" cy="1705751"/>
          </a:xfrm>
          <a:custGeom>
            <a:avLst/>
            <a:gdLst>
              <a:gd name="connsiteX0" fmla="*/ 0 w 7516860"/>
              <a:gd name="connsiteY0" fmla="*/ 192682 h 1705751"/>
              <a:gd name="connsiteX1" fmla="*/ 192682 w 7516860"/>
              <a:gd name="connsiteY1" fmla="*/ 0 h 1705751"/>
              <a:gd name="connsiteX2" fmla="*/ 841000 w 7516860"/>
              <a:gd name="connsiteY2" fmla="*/ 0 h 1705751"/>
              <a:gd name="connsiteX3" fmla="*/ 1560633 w 7516860"/>
              <a:gd name="connsiteY3" fmla="*/ 0 h 1705751"/>
              <a:gd name="connsiteX4" fmla="*/ 2066320 w 7516860"/>
              <a:gd name="connsiteY4" fmla="*/ 0 h 1705751"/>
              <a:gd name="connsiteX5" fmla="*/ 2500693 w 7516860"/>
              <a:gd name="connsiteY5" fmla="*/ 0 h 1705751"/>
              <a:gd name="connsiteX6" fmla="*/ 3006381 w 7516860"/>
              <a:gd name="connsiteY6" fmla="*/ 0 h 1705751"/>
              <a:gd name="connsiteX7" fmla="*/ 3583384 w 7516860"/>
              <a:gd name="connsiteY7" fmla="*/ 0 h 1705751"/>
              <a:gd name="connsiteX8" fmla="*/ 4231702 w 7516860"/>
              <a:gd name="connsiteY8" fmla="*/ 0 h 1705751"/>
              <a:gd name="connsiteX9" fmla="*/ 4737390 w 7516860"/>
              <a:gd name="connsiteY9" fmla="*/ 0 h 1705751"/>
              <a:gd name="connsiteX10" fmla="*/ 5528338 w 7516860"/>
              <a:gd name="connsiteY10" fmla="*/ 0 h 1705751"/>
              <a:gd name="connsiteX11" fmla="*/ 6176655 w 7516860"/>
              <a:gd name="connsiteY11" fmla="*/ 0 h 1705751"/>
              <a:gd name="connsiteX12" fmla="*/ 7324178 w 7516860"/>
              <a:gd name="connsiteY12" fmla="*/ 0 h 1705751"/>
              <a:gd name="connsiteX13" fmla="*/ 7516860 w 7516860"/>
              <a:gd name="connsiteY13" fmla="*/ 192682 h 1705751"/>
              <a:gd name="connsiteX14" fmla="*/ 7516860 w 7516860"/>
              <a:gd name="connsiteY14" fmla="*/ 879283 h 1705751"/>
              <a:gd name="connsiteX15" fmla="*/ 7516860 w 7516860"/>
              <a:gd name="connsiteY15" fmla="*/ 1513069 h 1705751"/>
              <a:gd name="connsiteX16" fmla="*/ 7324178 w 7516860"/>
              <a:gd name="connsiteY16" fmla="*/ 1705751 h 1705751"/>
              <a:gd name="connsiteX17" fmla="*/ 6604545 w 7516860"/>
              <a:gd name="connsiteY17" fmla="*/ 1705751 h 1705751"/>
              <a:gd name="connsiteX18" fmla="*/ 5956227 w 7516860"/>
              <a:gd name="connsiteY18" fmla="*/ 1705751 h 1705751"/>
              <a:gd name="connsiteX19" fmla="*/ 5165280 w 7516860"/>
              <a:gd name="connsiteY19" fmla="*/ 1705751 h 1705751"/>
              <a:gd name="connsiteX20" fmla="*/ 4588277 w 7516860"/>
              <a:gd name="connsiteY20" fmla="*/ 1705751 h 1705751"/>
              <a:gd name="connsiteX21" fmla="*/ 4082589 w 7516860"/>
              <a:gd name="connsiteY21" fmla="*/ 1705751 h 1705751"/>
              <a:gd name="connsiteX22" fmla="*/ 3434271 w 7516860"/>
              <a:gd name="connsiteY22" fmla="*/ 1705751 h 1705751"/>
              <a:gd name="connsiteX23" fmla="*/ 2714638 w 7516860"/>
              <a:gd name="connsiteY23" fmla="*/ 1705751 h 1705751"/>
              <a:gd name="connsiteX24" fmla="*/ 1923691 w 7516860"/>
              <a:gd name="connsiteY24" fmla="*/ 1705751 h 1705751"/>
              <a:gd name="connsiteX25" fmla="*/ 1204058 w 7516860"/>
              <a:gd name="connsiteY25" fmla="*/ 1705751 h 1705751"/>
              <a:gd name="connsiteX26" fmla="*/ 192682 w 7516860"/>
              <a:gd name="connsiteY26" fmla="*/ 1705751 h 1705751"/>
              <a:gd name="connsiteX27" fmla="*/ 0 w 7516860"/>
              <a:gd name="connsiteY27" fmla="*/ 1513069 h 1705751"/>
              <a:gd name="connsiteX28" fmla="*/ 0 w 7516860"/>
              <a:gd name="connsiteY28" fmla="*/ 852876 h 1705751"/>
              <a:gd name="connsiteX29" fmla="*/ 0 w 7516860"/>
              <a:gd name="connsiteY29" fmla="*/ 192682 h 170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516860" h="1705751" fill="none" extrusionOk="0">
                <a:moveTo>
                  <a:pt x="0" y="192682"/>
                </a:moveTo>
                <a:cubicBezTo>
                  <a:pt x="17053" y="102080"/>
                  <a:pt x="102090" y="-9460"/>
                  <a:pt x="192682" y="0"/>
                </a:cubicBezTo>
                <a:cubicBezTo>
                  <a:pt x="467834" y="-8250"/>
                  <a:pt x="581613" y="8909"/>
                  <a:pt x="841000" y="0"/>
                </a:cubicBezTo>
                <a:cubicBezTo>
                  <a:pt x="1100387" y="-8909"/>
                  <a:pt x="1308924" y="-4445"/>
                  <a:pt x="1560633" y="0"/>
                </a:cubicBezTo>
                <a:cubicBezTo>
                  <a:pt x="1812342" y="4445"/>
                  <a:pt x="1814160" y="19441"/>
                  <a:pt x="2066320" y="0"/>
                </a:cubicBezTo>
                <a:cubicBezTo>
                  <a:pt x="2318480" y="-19441"/>
                  <a:pt x="2290710" y="3024"/>
                  <a:pt x="2500693" y="0"/>
                </a:cubicBezTo>
                <a:cubicBezTo>
                  <a:pt x="2710676" y="-3024"/>
                  <a:pt x="2800206" y="-2210"/>
                  <a:pt x="3006381" y="0"/>
                </a:cubicBezTo>
                <a:cubicBezTo>
                  <a:pt x="3212556" y="2210"/>
                  <a:pt x="3449839" y="6646"/>
                  <a:pt x="3583384" y="0"/>
                </a:cubicBezTo>
                <a:cubicBezTo>
                  <a:pt x="3716929" y="-6646"/>
                  <a:pt x="4017897" y="-18159"/>
                  <a:pt x="4231702" y="0"/>
                </a:cubicBezTo>
                <a:cubicBezTo>
                  <a:pt x="4445507" y="18159"/>
                  <a:pt x="4583640" y="-10868"/>
                  <a:pt x="4737390" y="0"/>
                </a:cubicBezTo>
                <a:cubicBezTo>
                  <a:pt x="4891140" y="10868"/>
                  <a:pt x="5196682" y="27917"/>
                  <a:pt x="5528338" y="0"/>
                </a:cubicBezTo>
                <a:cubicBezTo>
                  <a:pt x="5859994" y="-27917"/>
                  <a:pt x="5893360" y="-10819"/>
                  <a:pt x="6176655" y="0"/>
                </a:cubicBezTo>
                <a:cubicBezTo>
                  <a:pt x="6459950" y="10819"/>
                  <a:pt x="6845402" y="-27938"/>
                  <a:pt x="7324178" y="0"/>
                </a:cubicBezTo>
                <a:cubicBezTo>
                  <a:pt x="7425000" y="-6400"/>
                  <a:pt x="7523251" y="79352"/>
                  <a:pt x="7516860" y="192682"/>
                </a:cubicBezTo>
                <a:cubicBezTo>
                  <a:pt x="7500079" y="368289"/>
                  <a:pt x="7500741" y="660300"/>
                  <a:pt x="7516860" y="879283"/>
                </a:cubicBezTo>
                <a:cubicBezTo>
                  <a:pt x="7532979" y="1098266"/>
                  <a:pt x="7495916" y="1352729"/>
                  <a:pt x="7516860" y="1513069"/>
                </a:cubicBezTo>
                <a:cubicBezTo>
                  <a:pt x="7517878" y="1609189"/>
                  <a:pt x="7439008" y="1680874"/>
                  <a:pt x="7324178" y="1705751"/>
                </a:cubicBezTo>
                <a:cubicBezTo>
                  <a:pt x="7059017" y="1725515"/>
                  <a:pt x="6964049" y="1727101"/>
                  <a:pt x="6604545" y="1705751"/>
                </a:cubicBezTo>
                <a:cubicBezTo>
                  <a:pt x="6245041" y="1684401"/>
                  <a:pt x="6192338" y="1717909"/>
                  <a:pt x="5956227" y="1705751"/>
                </a:cubicBezTo>
                <a:cubicBezTo>
                  <a:pt x="5720116" y="1693593"/>
                  <a:pt x="5456609" y="1709048"/>
                  <a:pt x="5165280" y="1705751"/>
                </a:cubicBezTo>
                <a:cubicBezTo>
                  <a:pt x="4873951" y="1702454"/>
                  <a:pt x="4854089" y="1717980"/>
                  <a:pt x="4588277" y="1705751"/>
                </a:cubicBezTo>
                <a:cubicBezTo>
                  <a:pt x="4322465" y="1693522"/>
                  <a:pt x="4318120" y="1710201"/>
                  <a:pt x="4082589" y="1705751"/>
                </a:cubicBezTo>
                <a:cubicBezTo>
                  <a:pt x="3847058" y="1701301"/>
                  <a:pt x="3626316" y="1674896"/>
                  <a:pt x="3434271" y="1705751"/>
                </a:cubicBezTo>
                <a:cubicBezTo>
                  <a:pt x="3242226" y="1736606"/>
                  <a:pt x="3007190" y="1688888"/>
                  <a:pt x="2714638" y="1705751"/>
                </a:cubicBezTo>
                <a:cubicBezTo>
                  <a:pt x="2422086" y="1722614"/>
                  <a:pt x="2314019" y="1721366"/>
                  <a:pt x="1923691" y="1705751"/>
                </a:cubicBezTo>
                <a:cubicBezTo>
                  <a:pt x="1533363" y="1690136"/>
                  <a:pt x="1424187" y="1682068"/>
                  <a:pt x="1204058" y="1705751"/>
                </a:cubicBezTo>
                <a:cubicBezTo>
                  <a:pt x="983929" y="1729434"/>
                  <a:pt x="552651" y="1751957"/>
                  <a:pt x="192682" y="1705751"/>
                </a:cubicBezTo>
                <a:cubicBezTo>
                  <a:pt x="66982" y="1703909"/>
                  <a:pt x="-20855" y="1628619"/>
                  <a:pt x="0" y="1513069"/>
                </a:cubicBezTo>
                <a:cubicBezTo>
                  <a:pt x="-22238" y="1283249"/>
                  <a:pt x="912" y="1069145"/>
                  <a:pt x="0" y="852876"/>
                </a:cubicBezTo>
                <a:cubicBezTo>
                  <a:pt x="-912" y="636607"/>
                  <a:pt x="-11502" y="473108"/>
                  <a:pt x="0" y="192682"/>
                </a:cubicBezTo>
                <a:close/>
              </a:path>
              <a:path w="7516860" h="1705751" stroke="0" extrusionOk="0">
                <a:moveTo>
                  <a:pt x="0" y="192682"/>
                </a:moveTo>
                <a:cubicBezTo>
                  <a:pt x="-5249" y="83029"/>
                  <a:pt x="78551" y="2896"/>
                  <a:pt x="192682" y="0"/>
                </a:cubicBezTo>
                <a:cubicBezTo>
                  <a:pt x="474031" y="15629"/>
                  <a:pt x="618911" y="16354"/>
                  <a:pt x="983630" y="0"/>
                </a:cubicBezTo>
                <a:cubicBezTo>
                  <a:pt x="1348349" y="-16354"/>
                  <a:pt x="1358090" y="-2007"/>
                  <a:pt x="1560633" y="0"/>
                </a:cubicBezTo>
                <a:cubicBezTo>
                  <a:pt x="1763176" y="2007"/>
                  <a:pt x="1883793" y="15831"/>
                  <a:pt x="2066320" y="0"/>
                </a:cubicBezTo>
                <a:cubicBezTo>
                  <a:pt x="2248847" y="-15831"/>
                  <a:pt x="2582332" y="7720"/>
                  <a:pt x="2785953" y="0"/>
                </a:cubicBezTo>
                <a:cubicBezTo>
                  <a:pt x="2989574" y="-7720"/>
                  <a:pt x="3130313" y="-18935"/>
                  <a:pt x="3362956" y="0"/>
                </a:cubicBezTo>
                <a:cubicBezTo>
                  <a:pt x="3595599" y="18935"/>
                  <a:pt x="3769547" y="-12174"/>
                  <a:pt x="4153904" y="0"/>
                </a:cubicBezTo>
                <a:cubicBezTo>
                  <a:pt x="4538261" y="12174"/>
                  <a:pt x="4516666" y="-20358"/>
                  <a:pt x="4659592" y="0"/>
                </a:cubicBezTo>
                <a:cubicBezTo>
                  <a:pt x="4802518" y="20358"/>
                  <a:pt x="5230226" y="-14973"/>
                  <a:pt x="5450540" y="0"/>
                </a:cubicBezTo>
                <a:cubicBezTo>
                  <a:pt x="5670854" y="14973"/>
                  <a:pt x="5795336" y="19831"/>
                  <a:pt x="5884912" y="0"/>
                </a:cubicBezTo>
                <a:cubicBezTo>
                  <a:pt x="5974488" y="-19831"/>
                  <a:pt x="6359449" y="32406"/>
                  <a:pt x="6533230" y="0"/>
                </a:cubicBezTo>
                <a:cubicBezTo>
                  <a:pt x="6707011" y="-32406"/>
                  <a:pt x="7056833" y="-28573"/>
                  <a:pt x="7324178" y="0"/>
                </a:cubicBezTo>
                <a:cubicBezTo>
                  <a:pt x="7449221" y="-18407"/>
                  <a:pt x="7526284" y="80190"/>
                  <a:pt x="7516860" y="192682"/>
                </a:cubicBezTo>
                <a:cubicBezTo>
                  <a:pt x="7548968" y="510346"/>
                  <a:pt x="7548120" y="611038"/>
                  <a:pt x="7516860" y="852876"/>
                </a:cubicBezTo>
                <a:cubicBezTo>
                  <a:pt x="7485600" y="1094714"/>
                  <a:pt x="7539179" y="1303026"/>
                  <a:pt x="7516860" y="1513069"/>
                </a:cubicBezTo>
                <a:cubicBezTo>
                  <a:pt x="7501047" y="1604585"/>
                  <a:pt x="7428551" y="1702699"/>
                  <a:pt x="7324178" y="1705751"/>
                </a:cubicBezTo>
                <a:cubicBezTo>
                  <a:pt x="7075147" y="1705307"/>
                  <a:pt x="6959764" y="1709424"/>
                  <a:pt x="6604545" y="1705751"/>
                </a:cubicBezTo>
                <a:cubicBezTo>
                  <a:pt x="6249326" y="1702078"/>
                  <a:pt x="6387148" y="1693270"/>
                  <a:pt x="6170172" y="1705751"/>
                </a:cubicBezTo>
                <a:cubicBezTo>
                  <a:pt x="5953196" y="1718232"/>
                  <a:pt x="5809934" y="1688336"/>
                  <a:pt x="5664484" y="1705751"/>
                </a:cubicBezTo>
                <a:cubicBezTo>
                  <a:pt x="5519034" y="1723166"/>
                  <a:pt x="5249556" y="1735686"/>
                  <a:pt x="4873537" y="1705751"/>
                </a:cubicBezTo>
                <a:cubicBezTo>
                  <a:pt x="4497518" y="1675816"/>
                  <a:pt x="4505646" y="1694429"/>
                  <a:pt x="4225219" y="1705751"/>
                </a:cubicBezTo>
                <a:cubicBezTo>
                  <a:pt x="3944792" y="1717073"/>
                  <a:pt x="3957274" y="1698199"/>
                  <a:pt x="3719531" y="1705751"/>
                </a:cubicBezTo>
                <a:cubicBezTo>
                  <a:pt x="3481788" y="1713303"/>
                  <a:pt x="3365009" y="1737604"/>
                  <a:pt x="3071213" y="1705751"/>
                </a:cubicBezTo>
                <a:cubicBezTo>
                  <a:pt x="2777417" y="1673898"/>
                  <a:pt x="2838763" y="1711288"/>
                  <a:pt x="2636840" y="1705751"/>
                </a:cubicBezTo>
                <a:cubicBezTo>
                  <a:pt x="2434917" y="1700214"/>
                  <a:pt x="2336553" y="1690370"/>
                  <a:pt x="2202467" y="1705751"/>
                </a:cubicBezTo>
                <a:cubicBezTo>
                  <a:pt x="2068381" y="1721132"/>
                  <a:pt x="1716521" y="1673558"/>
                  <a:pt x="1554149" y="1705751"/>
                </a:cubicBezTo>
                <a:cubicBezTo>
                  <a:pt x="1391777" y="1737944"/>
                  <a:pt x="1234454" y="1694079"/>
                  <a:pt x="1048462" y="1705751"/>
                </a:cubicBezTo>
                <a:cubicBezTo>
                  <a:pt x="862470" y="1717423"/>
                  <a:pt x="600818" y="1741779"/>
                  <a:pt x="192682" y="1705751"/>
                </a:cubicBezTo>
                <a:cubicBezTo>
                  <a:pt x="100312" y="1702670"/>
                  <a:pt x="8238" y="1626271"/>
                  <a:pt x="0" y="1513069"/>
                </a:cubicBezTo>
                <a:cubicBezTo>
                  <a:pt x="-23733" y="1184289"/>
                  <a:pt x="23475" y="999430"/>
                  <a:pt x="0" y="826468"/>
                </a:cubicBezTo>
                <a:cubicBezTo>
                  <a:pt x="-23475" y="653506"/>
                  <a:pt x="-26438" y="356637"/>
                  <a:pt x="0" y="192682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5C5C95-9321-8B5C-A029-C4AE01F2B67F}"/>
              </a:ext>
            </a:extLst>
          </p:cNvPr>
          <p:cNvSpPr txBox="1"/>
          <p:nvPr/>
        </p:nvSpPr>
        <p:spPr>
          <a:xfrm>
            <a:off x="2425617" y="2552593"/>
            <a:ext cx="73407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8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졸업증서 수여</a:t>
            </a:r>
            <a:endParaRPr lang="ko-KR" altLang="en-US" sz="199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9" name="그림 8" descr="만화 영화, 클립아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807C205-DA22-C4B0-AB4E-CBE1FB142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1338">
            <a:off x="9358927" y="3597498"/>
            <a:ext cx="2932182" cy="3291847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D3F5E9AC-93E4-0B57-4A77-818505BCC59E}"/>
              </a:ext>
            </a:extLst>
          </p:cNvPr>
          <p:cNvGrpSpPr/>
          <p:nvPr/>
        </p:nvGrpSpPr>
        <p:grpSpPr>
          <a:xfrm rot="21183173">
            <a:off x="331004" y="4049725"/>
            <a:ext cx="1958508" cy="2554899"/>
            <a:chOff x="210425" y="4003845"/>
            <a:chExt cx="1958508" cy="2554899"/>
          </a:xfrm>
        </p:grpSpPr>
        <p:pic>
          <p:nvPicPr>
            <p:cNvPr id="12" name="그림 11" descr="꽃, 그래픽, 클립아트, 만화 영화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B5C01634-EEA3-D7AE-3684-21D94ED1C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2" t="55256" r="81500" b="1324"/>
            <a:stretch>
              <a:fillRect/>
            </a:stretch>
          </p:blipFill>
          <p:spPr>
            <a:xfrm>
              <a:off x="210425" y="4003845"/>
              <a:ext cx="1958508" cy="255489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761C239-2862-BBF6-21A9-26B9A20FDEE0}"/>
                </a:ext>
              </a:extLst>
            </p:cNvPr>
            <p:cNvSpPr txBox="1"/>
            <p:nvPr/>
          </p:nvSpPr>
          <p:spPr>
            <a:xfrm>
              <a:off x="854256" y="4433225"/>
              <a:ext cx="798478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5400" dirty="0">
                  <a:solidFill>
                    <a:srgbClr val="FAAD00"/>
                  </a:solidFill>
                  <a:latin typeface="ONE 모바일고딕 Title" panose="00000500000000000000" pitchFamily="2" charset="-127"/>
                  <a:ea typeface="ONE 모바일고딕 Title" panose="00000500000000000000" pitchFamily="2" charset="-127"/>
                </a:rPr>
                <a:t>축</a:t>
              </a:r>
            </a:p>
          </p:txBody>
        </p:sp>
      </p:grpSp>
      <p:pic>
        <p:nvPicPr>
          <p:cNvPr id="18" name="그림 1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C0D65BE-9F2D-04F4-27F7-70109108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2" t="53313" r="65730" b="3267"/>
          <a:stretch>
            <a:fillRect/>
          </a:stretch>
        </p:blipFill>
        <p:spPr>
          <a:xfrm rot="20426649">
            <a:off x="9767140" y="226450"/>
            <a:ext cx="1958508" cy="2554899"/>
          </a:xfrm>
          <a:prstGeom prst="rect">
            <a:avLst/>
          </a:prstGeom>
        </p:spPr>
      </p:pic>
      <p:pic>
        <p:nvPicPr>
          <p:cNvPr id="20" name="그림 19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E11CC39-4A5B-C37D-760F-025B587149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8" t="-123" r="71613" b="56703"/>
          <a:stretch>
            <a:fillRect/>
          </a:stretch>
        </p:blipFill>
        <p:spPr>
          <a:xfrm rot="20134561">
            <a:off x="-21131" y="60336"/>
            <a:ext cx="3680426" cy="2554899"/>
          </a:xfrm>
          <a:prstGeom prst="rect">
            <a:avLst/>
          </a:prstGeom>
        </p:spPr>
      </p:pic>
      <p:pic>
        <p:nvPicPr>
          <p:cNvPr id="21" name="그림 20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C8AEEB7-5072-15B5-1EE5-82B59D8833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971652">
            <a:off x="7406435" y="721307"/>
            <a:ext cx="2062854" cy="1107621"/>
          </a:xfrm>
          <a:prstGeom prst="rect">
            <a:avLst/>
          </a:prstGeom>
        </p:spPr>
      </p:pic>
      <p:pic>
        <p:nvPicPr>
          <p:cNvPr id="22" name="그림 2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2E46004-5690-4263-0B64-D78C20E56E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809584">
            <a:off x="5249559" y="973383"/>
            <a:ext cx="1993012" cy="1208378"/>
          </a:xfrm>
          <a:prstGeom prst="rect">
            <a:avLst/>
          </a:prstGeom>
        </p:spPr>
      </p:pic>
      <p:pic>
        <p:nvPicPr>
          <p:cNvPr id="23" name="그림 2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A68A383-8C2E-BC6B-9888-4C79740094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3949312" y="4276189"/>
            <a:ext cx="1156469" cy="1161006"/>
          </a:xfrm>
          <a:prstGeom prst="rect">
            <a:avLst/>
          </a:prstGeom>
        </p:spPr>
      </p:pic>
      <p:pic>
        <p:nvPicPr>
          <p:cNvPr id="24" name="그림 2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E86BD85-BF9E-9EF3-776C-30762D55DE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5074550" y="4904449"/>
            <a:ext cx="845832" cy="849150"/>
          </a:xfrm>
          <a:prstGeom prst="rect">
            <a:avLst/>
          </a:prstGeom>
        </p:spPr>
      </p:pic>
      <p:pic>
        <p:nvPicPr>
          <p:cNvPr id="25" name="그림 2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10EA11E-9CF5-6C3E-E208-D37027A02C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6020423" y="4481232"/>
            <a:ext cx="971730" cy="975542"/>
          </a:xfrm>
          <a:prstGeom prst="rect">
            <a:avLst/>
          </a:prstGeom>
        </p:spPr>
      </p:pic>
      <p:pic>
        <p:nvPicPr>
          <p:cNvPr id="26" name="그림 2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46B0D18-5AA6-AAC0-227C-F5440073BF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2608190" y="4237217"/>
            <a:ext cx="1039368" cy="104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703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4912C4-75C3-73E7-A8A1-8D300542D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그림 4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54B9C42-9AA4-3280-AD7B-F4B014745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500654" y="5104739"/>
            <a:ext cx="1538944" cy="1195199"/>
          </a:xfrm>
          <a:prstGeom prst="rect">
            <a:avLst/>
          </a:prstGeom>
        </p:spPr>
      </p:pic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F55BB24-5109-FE96-2E14-3F0408CBC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9185588" y="-240570"/>
            <a:ext cx="1147009" cy="1148273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4105D6F-594E-9351-9FE3-625550702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21242" y="1576705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020D700-F050-99E7-0D7C-8524D8903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533713" y="5476988"/>
            <a:ext cx="1538944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5C18295-7153-E9DC-7572-C0BEA1675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10" y="1790319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C9FDBA3-247F-C359-DE91-1956B6D0D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2107394" y="-92434"/>
            <a:ext cx="1432994" cy="1148273"/>
          </a:xfrm>
          <a:prstGeom prst="rect">
            <a:avLst/>
          </a:prstGeom>
        </p:spPr>
      </p:pic>
      <p:pic>
        <p:nvPicPr>
          <p:cNvPr id="10" name="그림 9" descr="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127117C-F472-74D1-F0D1-C95C5942DF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07" y="505691"/>
            <a:ext cx="10393986" cy="58466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57BDDA8-7FF3-EFEF-D3E7-7FB8251B5B79}"/>
              </a:ext>
            </a:extLst>
          </p:cNvPr>
          <p:cNvSpPr txBox="1"/>
          <p:nvPr/>
        </p:nvSpPr>
        <p:spPr>
          <a:xfrm>
            <a:off x="4548853" y="1020781"/>
            <a:ext cx="30942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4400" b="1" dirty="0">
                <a:latin typeface="궁서체" panose="02030609000101010101" pitchFamily="49" charset="-127"/>
                <a:ea typeface="궁서체" panose="02030609000101010101" pitchFamily="49" charset="-127"/>
              </a:rPr>
              <a:t>졸업증서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8D6D51-304B-B4C2-EC81-DF2BCAF7FCAA}"/>
              </a:ext>
            </a:extLst>
          </p:cNvPr>
          <p:cNvSpPr txBox="1"/>
          <p:nvPr/>
        </p:nvSpPr>
        <p:spPr>
          <a:xfrm>
            <a:off x="2856629" y="2143964"/>
            <a:ext cx="71581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위 어린이는 본 어린이집</a:t>
            </a:r>
            <a:r>
              <a:rPr lang="en-US" altLang="ko-KR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/</a:t>
            </a:r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유치원에서</a:t>
            </a:r>
            <a:endParaRPr lang="en-US" altLang="ko-KR" sz="3200" dirty="0">
              <a:latin typeface="궁서체" panose="02030609000101010101" pitchFamily="49" charset="-127"/>
              <a:ea typeface="궁서체" panose="02030609000101010101" pitchFamily="49" charset="-127"/>
            </a:endParaRPr>
          </a:p>
          <a:p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소정의 교육과정을 마치었기에</a:t>
            </a:r>
            <a:endParaRPr lang="en-US" altLang="ko-KR" sz="3200" dirty="0">
              <a:latin typeface="궁서체" panose="02030609000101010101" pitchFamily="49" charset="-127"/>
              <a:ea typeface="궁서체" panose="02030609000101010101" pitchFamily="49" charset="-127"/>
            </a:endParaRPr>
          </a:p>
          <a:p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이 증서를 수여합니다</a:t>
            </a:r>
            <a:r>
              <a:rPr lang="en-US" altLang="ko-KR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.</a:t>
            </a:r>
          </a:p>
          <a:p>
            <a:pPr algn="ctr"/>
            <a:endParaRPr lang="en-US" altLang="ko-KR" sz="3200" dirty="0">
              <a:latin typeface="궁서체" panose="02030609000101010101" pitchFamily="49" charset="-127"/>
              <a:ea typeface="궁서체" panose="02030609000101010101" pitchFamily="49" charset="-127"/>
            </a:endParaRPr>
          </a:p>
          <a:p>
            <a:pPr algn="ctr"/>
            <a:r>
              <a:rPr lang="en-US" altLang="ko-KR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2099</a:t>
            </a:r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년  </a:t>
            </a:r>
            <a:r>
              <a:rPr lang="en-US" altLang="ko-KR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12</a:t>
            </a:r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월 </a:t>
            </a:r>
            <a:r>
              <a:rPr lang="en-US" altLang="ko-KR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31</a:t>
            </a:r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일</a:t>
            </a:r>
            <a:endParaRPr lang="en-US" altLang="ko-KR" sz="3200" dirty="0">
              <a:latin typeface="궁서체" panose="02030609000101010101" pitchFamily="49" charset="-127"/>
              <a:ea typeface="궁서체" panose="02030609000101010101" pitchFamily="49" charset="-127"/>
            </a:endParaRPr>
          </a:p>
          <a:p>
            <a:pPr algn="ctr"/>
            <a:endParaRPr lang="en-US" altLang="ko-KR" sz="3200" dirty="0">
              <a:latin typeface="궁서체" panose="02030609000101010101" pitchFamily="49" charset="-127"/>
              <a:ea typeface="궁서체" panose="02030609000101010101" pitchFamily="49" charset="-127"/>
            </a:endParaRPr>
          </a:p>
          <a:p>
            <a:pPr algn="ctr"/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이음어린이집</a:t>
            </a:r>
            <a:r>
              <a:rPr lang="en-US" altLang="ko-KR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/</a:t>
            </a:r>
            <a:r>
              <a:rPr lang="ko-KR" altLang="en-US" sz="3200" dirty="0">
                <a:latin typeface="궁서체" panose="02030609000101010101" pitchFamily="49" charset="-127"/>
                <a:ea typeface="궁서체" panose="02030609000101010101" pitchFamily="49" charset="-127"/>
              </a:rPr>
              <a:t>유치원장 </a:t>
            </a:r>
            <a:r>
              <a:rPr lang="ko-KR" altLang="en-US" sz="3200" dirty="0" err="1">
                <a:latin typeface="궁서체" panose="02030609000101010101" pitchFamily="49" charset="-127"/>
                <a:ea typeface="궁서체" panose="02030609000101010101" pitchFamily="49" charset="-127"/>
              </a:rPr>
              <a:t>김인천</a:t>
            </a:r>
            <a:endParaRPr lang="ko-KR" altLang="en-US" sz="3200" dirty="0">
              <a:latin typeface="궁서체" panose="02030609000101010101" pitchFamily="49" charset="-127"/>
              <a:ea typeface="궁서체" panose="02030609000101010101" pitchFamily="49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F07125-94CE-1C1C-8CB4-7CDD0B5CB8EC}"/>
              </a:ext>
            </a:extLst>
          </p:cNvPr>
          <p:cNvSpPr txBox="1"/>
          <p:nvPr/>
        </p:nvSpPr>
        <p:spPr>
          <a:xfrm>
            <a:off x="2682539" y="4240263"/>
            <a:ext cx="55942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4400" dirty="0">
                <a:solidFill>
                  <a:srgbClr val="FAAD00"/>
                </a:solidFill>
                <a:latin typeface="ONE 모바일고딕 Title" panose="00000500000000000000" pitchFamily="2" charset="-127"/>
                <a:ea typeface="ONE 모바일고딕 Title" panose="00000500000000000000" pitchFamily="2" charset="-127"/>
              </a:rPr>
              <a:t>축</a:t>
            </a:r>
          </a:p>
        </p:txBody>
      </p:sp>
    </p:spTree>
    <p:extLst>
      <p:ext uri="{BB962C8B-B14F-4D97-AF65-F5344CB8AC3E}">
        <p14:creationId xmlns:p14="http://schemas.microsoft.com/office/powerpoint/2010/main" val="1661154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075E63-994F-E262-468E-9F2BE4DC9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B9B73F47-D002-1074-D5B4-6171A3B29377}"/>
              </a:ext>
            </a:extLst>
          </p:cNvPr>
          <p:cNvSpPr/>
          <p:nvPr/>
        </p:nvSpPr>
        <p:spPr>
          <a:xfrm>
            <a:off x="593338" y="1627327"/>
            <a:ext cx="3074541" cy="3956539"/>
          </a:xfrm>
          <a:prstGeom prst="rect">
            <a:avLst/>
          </a:prstGeom>
          <a:solidFill>
            <a:srgbClr val="DDF2FF"/>
          </a:solidFill>
          <a:ln w="130175" cap="rnd">
            <a:solidFill>
              <a:srgbClr val="FFD266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58008CC-9934-050C-0207-D2F728469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607ABE1-49F3-2908-F2D7-C61DEE8BC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A28B33A-EBFF-BD82-89CA-00FED77DE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5407311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B3616CB-2AC2-086A-62D4-3D1911F67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F0A4DB0-4964-5FC5-230C-CF0F8DFDE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96FA34C-3218-149B-9266-CCC5CA071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77D8D8E-C691-E840-19EF-CCE8ACECB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D7F8DD7-7AB3-3DF7-2DAB-B7F095C2B4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2E5D80E0-F7DC-A028-E4C3-CFA7C1657C64}"/>
              </a:ext>
            </a:extLst>
          </p:cNvPr>
          <p:cNvGrpSpPr/>
          <p:nvPr/>
        </p:nvGrpSpPr>
        <p:grpSpPr>
          <a:xfrm rot="21183173">
            <a:off x="10277070" y="258456"/>
            <a:ext cx="1518574" cy="1972494"/>
            <a:chOff x="210425" y="4003845"/>
            <a:chExt cx="1958508" cy="2554899"/>
          </a:xfrm>
        </p:grpSpPr>
        <p:pic>
          <p:nvPicPr>
            <p:cNvPr id="12" name="그림 11" descr="꽃, 그래픽, 클립아트, 만화 영화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0B67FAE7-4833-6EA7-FB77-359EF9A84F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2" t="55256" r="81500" b="1324"/>
            <a:stretch>
              <a:fillRect/>
            </a:stretch>
          </p:blipFill>
          <p:spPr>
            <a:xfrm>
              <a:off x="210425" y="4003845"/>
              <a:ext cx="1958508" cy="255489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5CFB2F2-28F9-8B63-42CD-31A755069A57}"/>
                </a:ext>
              </a:extLst>
            </p:cNvPr>
            <p:cNvSpPr txBox="1"/>
            <p:nvPr/>
          </p:nvSpPr>
          <p:spPr>
            <a:xfrm>
              <a:off x="833246" y="4430161"/>
              <a:ext cx="798478" cy="9966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400" dirty="0">
                  <a:solidFill>
                    <a:srgbClr val="FAAD00"/>
                  </a:solidFill>
                  <a:latin typeface="ONE 모바일고딕 Title" panose="00000500000000000000" pitchFamily="2" charset="-127"/>
                  <a:ea typeface="ONE 모바일고딕 Title" panose="00000500000000000000" pitchFamily="2" charset="-127"/>
                </a:rPr>
                <a:t>축</a:t>
              </a:r>
            </a:p>
          </p:txBody>
        </p:sp>
      </p:grpSp>
      <p:pic>
        <p:nvPicPr>
          <p:cNvPr id="18" name="그림 1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5E5F938-BC24-1469-9082-104ACD5888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2" t="53313" r="65730" b="3267"/>
          <a:stretch>
            <a:fillRect/>
          </a:stretch>
        </p:blipFill>
        <p:spPr>
          <a:xfrm rot="1081797">
            <a:off x="10166383" y="4404420"/>
            <a:ext cx="1741069" cy="2271247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02A29309-B0CE-CE8A-5D89-3AA8AE65A43C}"/>
              </a:ext>
            </a:extLst>
          </p:cNvPr>
          <p:cNvGrpSpPr/>
          <p:nvPr/>
        </p:nvGrpSpPr>
        <p:grpSpPr>
          <a:xfrm>
            <a:off x="3332710" y="280667"/>
            <a:ext cx="5740848" cy="1020663"/>
            <a:chOff x="4117961" y="201782"/>
            <a:chExt cx="3956078" cy="1926979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49A9284-19DF-10EE-523B-C5C828C33B47}"/>
                </a:ext>
              </a:extLst>
            </p:cNvPr>
            <p:cNvSpPr txBox="1"/>
            <p:nvPr/>
          </p:nvSpPr>
          <p:spPr>
            <a:xfrm>
              <a:off x="4353635" y="201782"/>
              <a:ext cx="3484729" cy="1917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>
                  <a:ln w="13970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졸업증서 수여</a:t>
              </a:r>
              <a:endParaRPr lang="ko-KR" altLang="en-US" sz="6000" spc="300" dirty="0">
                <a:ln w="139700" cap="sq">
                  <a:solidFill>
                    <a:srgbClr val="69C6FF"/>
                  </a:solidFill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36FC458-5BF0-E989-B55F-BE88C8DCF38F}"/>
                </a:ext>
              </a:extLst>
            </p:cNvPr>
            <p:cNvSpPr txBox="1"/>
            <p:nvPr/>
          </p:nvSpPr>
          <p:spPr>
            <a:xfrm>
              <a:off x="4117961" y="211222"/>
              <a:ext cx="3956078" cy="1917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졸업증서 수여</a:t>
              </a:r>
            </a:p>
          </p:txBody>
        </p:sp>
      </p:grpSp>
      <p:pic>
        <p:nvPicPr>
          <p:cNvPr id="6" name="그림 5" descr="만화 영화, 클립아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7C4A8CF-A29F-01F9-DF2E-6E5B0F2911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24" y="2101075"/>
            <a:ext cx="2861367" cy="3108036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1DDF8449-622F-EC3B-22AB-4833A461C7A8}"/>
              </a:ext>
            </a:extLst>
          </p:cNvPr>
          <p:cNvSpPr/>
          <p:nvPr/>
        </p:nvSpPr>
        <p:spPr>
          <a:xfrm>
            <a:off x="4564123" y="1603692"/>
            <a:ext cx="5492644" cy="3980174"/>
          </a:xfrm>
          <a:custGeom>
            <a:avLst/>
            <a:gdLst>
              <a:gd name="connsiteX0" fmla="*/ 0 w 5492644"/>
              <a:gd name="connsiteY0" fmla="*/ 71365 h 3980174"/>
              <a:gd name="connsiteX1" fmla="*/ 71365 w 5492644"/>
              <a:gd name="connsiteY1" fmla="*/ 0 h 3980174"/>
              <a:gd name="connsiteX2" fmla="*/ 847103 w 5492644"/>
              <a:gd name="connsiteY2" fmla="*/ 0 h 3980174"/>
              <a:gd name="connsiteX3" fmla="*/ 1408844 w 5492644"/>
              <a:gd name="connsiteY3" fmla="*/ 0 h 3980174"/>
              <a:gd name="connsiteX4" fmla="*/ 1917085 w 5492644"/>
              <a:gd name="connsiteY4" fmla="*/ 0 h 3980174"/>
              <a:gd name="connsiteX5" fmla="*/ 2478826 w 5492644"/>
              <a:gd name="connsiteY5" fmla="*/ 0 h 3980174"/>
              <a:gd name="connsiteX6" fmla="*/ 3094066 w 5492644"/>
              <a:gd name="connsiteY6" fmla="*/ 0 h 3980174"/>
              <a:gd name="connsiteX7" fmla="*/ 3762806 w 5492644"/>
              <a:gd name="connsiteY7" fmla="*/ 0 h 3980174"/>
              <a:gd name="connsiteX8" fmla="*/ 4324547 w 5492644"/>
              <a:gd name="connsiteY8" fmla="*/ 0 h 3980174"/>
              <a:gd name="connsiteX9" fmla="*/ 5421279 w 5492644"/>
              <a:gd name="connsiteY9" fmla="*/ 0 h 3980174"/>
              <a:gd name="connsiteX10" fmla="*/ 5492644 w 5492644"/>
              <a:gd name="connsiteY10" fmla="*/ 71365 h 3980174"/>
              <a:gd name="connsiteX11" fmla="*/ 5492644 w 5492644"/>
              <a:gd name="connsiteY11" fmla="*/ 595816 h 3980174"/>
              <a:gd name="connsiteX12" fmla="*/ 5492644 w 5492644"/>
              <a:gd name="connsiteY12" fmla="*/ 1197015 h 3980174"/>
              <a:gd name="connsiteX13" fmla="*/ 5492644 w 5492644"/>
              <a:gd name="connsiteY13" fmla="*/ 1874964 h 3980174"/>
              <a:gd name="connsiteX14" fmla="*/ 5492644 w 5492644"/>
              <a:gd name="connsiteY14" fmla="*/ 2437789 h 3980174"/>
              <a:gd name="connsiteX15" fmla="*/ 5492644 w 5492644"/>
              <a:gd name="connsiteY15" fmla="*/ 3077363 h 3980174"/>
              <a:gd name="connsiteX16" fmla="*/ 5492644 w 5492644"/>
              <a:gd name="connsiteY16" fmla="*/ 3908809 h 3980174"/>
              <a:gd name="connsiteX17" fmla="*/ 5421279 w 5492644"/>
              <a:gd name="connsiteY17" fmla="*/ 3980174 h 3980174"/>
              <a:gd name="connsiteX18" fmla="*/ 4699041 w 5492644"/>
              <a:gd name="connsiteY18" fmla="*/ 3980174 h 3980174"/>
              <a:gd name="connsiteX19" fmla="*/ 4083801 w 5492644"/>
              <a:gd name="connsiteY19" fmla="*/ 3980174 h 3980174"/>
              <a:gd name="connsiteX20" fmla="*/ 3522060 w 5492644"/>
              <a:gd name="connsiteY20" fmla="*/ 3980174 h 3980174"/>
              <a:gd name="connsiteX21" fmla="*/ 2853320 w 5492644"/>
              <a:gd name="connsiteY21" fmla="*/ 3980174 h 3980174"/>
              <a:gd name="connsiteX22" fmla="*/ 2131082 w 5492644"/>
              <a:gd name="connsiteY22" fmla="*/ 3980174 h 3980174"/>
              <a:gd name="connsiteX23" fmla="*/ 1355344 w 5492644"/>
              <a:gd name="connsiteY23" fmla="*/ 3980174 h 3980174"/>
              <a:gd name="connsiteX24" fmla="*/ 71365 w 5492644"/>
              <a:gd name="connsiteY24" fmla="*/ 3980174 h 3980174"/>
              <a:gd name="connsiteX25" fmla="*/ 0 w 5492644"/>
              <a:gd name="connsiteY25" fmla="*/ 3908809 h 3980174"/>
              <a:gd name="connsiteX26" fmla="*/ 0 w 5492644"/>
              <a:gd name="connsiteY26" fmla="*/ 3384358 h 3980174"/>
              <a:gd name="connsiteX27" fmla="*/ 0 w 5492644"/>
              <a:gd name="connsiteY27" fmla="*/ 2706410 h 3980174"/>
              <a:gd name="connsiteX28" fmla="*/ 0 w 5492644"/>
              <a:gd name="connsiteY28" fmla="*/ 2105210 h 3980174"/>
              <a:gd name="connsiteX29" fmla="*/ 0 w 5492644"/>
              <a:gd name="connsiteY29" fmla="*/ 1542385 h 3980174"/>
              <a:gd name="connsiteX30" fmla="*/ 0 w 5492644"/>
              <a:gd name="connsiteY30" fmla="*/ 1017935 h 3980174"/>
              <a:gd name="connsiteX31" fmla="*/ 0 w 5492644"/>
              <a:gd name="connsiteY31" fmla="*/ 71365 h 3980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492644" h="3980174" fill="none" extrusionOk="0">
                <a:moveTo>
                  <a:pt x="0" y="71365"/>
                </a:moveTo>
                <a:cubicBezTo>
                  <a:pt x="-7551" y="36185"/>
                  <a:pt x="34578" y="7118"/>
                  <a:pt x="71365" y="0"/>
                </a:cubicBezTo>
                <a:cubicBezTo>
                  <a:pt x="311181" y="27543"/>
                  <a:pt x="591483" y="21655"/>
                  <a:pt x="847103" y="0"/>
                </a:cubicBezTo>
                <a:cubicBezTo>
                  <a:pt x="1102723" y="-21655"/>
                  <a:pt x="1161455" y="7242"/>
                  <a:pt x="1408844" y="0"/>
                </a:cubicBezTo>
                <a:cubicBezTo>
                  <a:pt x="1656233" y="-7242"/>
                  <a:pt x="1745241" y="-7793"/>
                  <a:pt x="1917085" y="0"/>
                </a:cubicBezTo>
                <a:cubicBezTo>
                  <a:pt x="2088929" y="7793"/>
                  <a:pt x="2325144" y="5092"/>
                  <a:pt x="2478826" y="0"/>
                </a:cubicBezTo>
                <a:cubicBezTo>
                  <a:pt x="2632508" y="-5092"/>
                  <a:pt x="2832035" y="-6512"/>
                  <a:pt x="3094066" y="0"/>
                </a:cubicBezTo>
                <a:cubicBezTo>
                  <a:pt x="3356097" y="6512"/>
                  <a:pt x="3628579" y="-7423"/>
                  <a:pt x="3762806" y="0"/>
                </a:cubicBezTo>
                <a:cubicBezTo>
                  <a:pt x="3897033" y="7423"/>
                  <a:pt x="4173218" y="-27321"/>
                  <a:pt x="4324547" y="0"/>
                </a:cubicBezTo>
                <a:cubicBezTo>
                  <a:pt x="4475876" y="27321"/>
                  <a:pt x="5105431" y="-286"/>
                  <a:pt x="5421279" y="0"/>
                </a:cubicBezTo>
                <a:cubicBezTo>
                  <a:pt x="5456070" y="-8257"/>
                  <a:pt x="5491730" y="32376"/>
                  <a:pt x="5492644" y="71365"/>
                </a:cubicBezTo>
                <a:cubicBezTo>
                  <a:pt x="5483295" y="183917"/>
                  <a:pt x="5477572" y="407147"/>
                  <a:pt x="5492644" y="595816"/>
                </a:cubicBezTo>
                <a:cubicBezTo>
                  <a:pt x="5507716" y="784485"/>
                  <a:pt x="5478699" y="1047494"/>
                  <a:pt x="5492644" y="1197015"/>
                </a:cubicBezTo>
                <a:cubicBezTo>
                  <a:pt x="5506589" y="1346536"/>
                  <a:pt x="5495638" y="1732532"/>
                  <a:pt x="5492644" y="1874964"/>
                </a:cubicBezTo>
                <a:cubicBezTo>
                  <a:pt x="5489650" y="2017396"/>
                  <a:pt x="5494981" y="2248576"/>
                  <a:pt x="5492644" y="2437789"/>
                </a:cubicBezTo>
                <a:cubicBezTo>
                  <a:pt x="5490307" y="2627002"/>
                  <a:pt x="5499144" y="2888061"/>
                  <a:pt x="5492644" y="3077363"/>
                </a:cubicBezTo>
                <a:cubicBezTo>
                  <a:pt x="5486144" y="3266665"/>
                  <a:pt x="5483196" y="3494778"/>
                  <a:pt x="5492644" y="3908809"/>
                </a:cubicBezTo>
                <a:cubicBezTo>
                  <a:pt x="5493676" y="3946616"/>
                  <a:pt x="5466126" y="3975899"/>
                  <a:pt x="5421279" y="3980174"/>
                </a:cubicBezTo>
                <a:cubicBezTo>
                  <a:pt x="5125918" y="3979804"/>
                  <a:pt x="4987244" y="3944665"/>
                  <a:pt x="4699041" y="3980174"/>
                </a:cubicBezTo>
                <a:cubicBezTo>
                  <a:pt x="4410838" y="4015683"/>
                  <a:pt x="4315108" y="3962308"/>
                  <a:pt x="4083801" y="3980174"/>
                </a:cubicBezTo>
                <a:cubicBezTo>
                  <a:pt x="3852494" y="3998040"/>
                  <a:pt x="3760666" y="3991013"/>
                  <a:pt x="3522060" y="3980174"/>
                </a:cubicBezTo>
                <a:cubicBezTo>
                  <a:pt x="3283454" y="3969335"/>
                  <a:pt x="3109462" y="3987442"/>
                  <a:pt x="2853320" y="3980174"/>
                </a:cubicBezTo>
                <a:cubicBezTo>
                  <a:pt x="2597178" y="3972906"/>
                  <a:pt x="2340880" y="3960305"/>
                  <a:pt x="2131082" y="3980174"/>
                </a:cubicBezTo>
                <a:cubicBezTo>
                  <a:pt x="1921284" y="4000043"/>
                  <a:pt x="1617764" y="3990062"/>
                  <a:pt x="1355344" y="3980174"/>
                </a:cubicBezTo>
                <a:cubicBezTo>
                  <a:pt x="1092924" y="3970286"/>
                  <a:pt x="663584" y="4013260"/>
                  <a:pt x="71365" y="3980174"/>
                </a:cubicBezTo>
                <a:cubicBezTo>
                  <a:pt x="33629" y="3983436"/>
                  <a:pt x="6570" y="3946373"/>
                  <a:pt x="0" y="3908809"/>
                </a:cubicBezTo>
                <a:cubicBezTo>
                  <a:pt x="-18404" y="3720811"/>
                  <a:pt x="-24925" y="3516763"/>
                  <a:pt x="0" y="3384358"/>
                </a:cubicBezTo>
                <a:cubicBezTo>
                  <a:pt x="24925" y="3251953"/>
                  <a:pt x="4249" y="2910998"/>
                  <a:pt x="0" y="2706410"/>
                </a:cubicBezTo>
                <a:cubicBezTo>
                  <a:pt x="-4249" y="2501822"/>
                  <a:pt x="-17486" y="2389680"/>
                  <a:pt x="0" y="2105210"/>
                </a:cubicBezTo>
                <a:cubicBezTo>
                  <a:pt x="17486" y="1820740"/>
                  <a:pt x="-17466" y="1793884"/>
                  <a:pt x="0" y="1542385"/>
                </a:cubicBezTo>
                <a:cubicBezTo>
                  <a:pt x="17466" y="1290887"/>
                  <a:pt x="11731" y="1202470"/>
                  <a:pt x="0" y="1017935"/>
                </a:cubicBezTo>
                <a:cubicBezTo>
                  <a:pt x="-11731" y="833400"/>
                  <a:pt x="40995" y="285138"/>
                  <a:pt x="0" y="71365"/>
                </a:cubicBezTo>
                <a:close/>
              </a:path>
              <a:path w="5492644" h="3980174" stroke="0" extrusionOk="0">
                <a:moveTo>
                  <a:pt x="0" y="71365"/>
                </a:moveTo>
                <a:cubicBezTo>
                  <a:pt x="-2920" y="30150"/>
                  <a:pt x="26289" y="2125"/>
                  <a:pt x="71365" y="0"/>
                </a:cubicBezTo>
                <a:cubicBezTo>
                  <a:pt x="434367" y="-25380"/>
                  <a:pt x="519674" y="-7171"/>
                  <a:pt x="847103" y="0"/>
                </a:cubicBezTo>
                <a:cubicBezTo>
                  <a:pt x="1174532" y="7171"/>
                  <a:pt x="1263955" y="27842"/>
                  <a:pt x="1462343" y="0"/>
                </a:cubicBezTo>
                <a:cubicBezTo>
                  <a:pt x="1660731" y="-27842"/>
                  <a:pt x="1816059" y="-24633"/>
                  <a:pt x="2024084" y="0"/>
                </a:cubicBezTo>
                <a:cubicBezTo>
                  <a:pt x="2232109" y="24633"/>
                  <a:pt x="2482072" y="10400"/>
                  <a:pt x="2746322" y="0"/>
                </a:cubicBezTo>
                <a:cubicBezTo>
                  <a:pt x="3010572" y="-10400"/>
                  <a:pt x="3096780" y="29005"/>
                  <a:pt x="3361562" y="0"/>
                </a:cubicBezTo>
                <a:cubicBezTo>
                  <a:pt x="3626344" y="-29005"/>
                  <a:pt x="3828072" y="6309"/>
                  <a:pt x="4137300" y="0"/>
                </a:cubicBezTo>
                <a:cubicBezTo>
                  <a:pt x="4446528" y="-6309"/>
                  <a:pt x="4452752" y="-11263"/>
                  <a:pt x="4699041" y="0"/>
                </a:cubicBezTo>
                <a:cubicBezTo>
                  <a:pt x="4945330" y="11263"/>
                  <a:pt x="5239925" y="36024"/>
                  <a:pt x="5421279" y="0"/>
                </a:cubicBezTo>
                <a:cubicBezTo>
                  <a:pt x="5462827" y="513"/>
                  <a:pt x="5489425" y="31430"/>
                  <a:pt x="5492644" y="71365"/>
                </a:cubicBezTo>
                <a:cubicBezTo>
                  <a:pt x="5474182" y="248627"/>
                  <a:pt x="5507635" y="540518"/>
                  <a:pt x="5492644" y="710939"/>
                </a:cubicBezTo>
                <a:cubicBezTo>
                  <a:pt x="5477653" y="881360"/>
                  <a:pt x="5517246" y="1090856"/>
                  <a:pt x="5492644" y="1312139"/>
                </a:cubicBezTo>
                <a:cubicBezTo>
                  <a:pt x="5468042" y="1533422"/>
                  <a:pt x="5472786" y="1679661"/>
                  <a:pt x="5492644" y="2028461"/>
                </a:cubicBezTo>
                <a:cubicBezTo>
                  <a:pt x="5512502" y="2377261"/>
                  <a:pt x="5464543" y="2434044"/>
                  <a:pt x="5492644" y="2744784"/>
                </a:cubicBezTo>
                <a:cubicBezTo>
                  <a:pt x="5520745" y="3055524"/>
                  <a:pt x="5471812" y="3135007"/>
                  <a:pt x="5492644" y="3307609"/>
                </a:cubicBezTo>
                <a:cubicBezTo>
                  <a:pt x="5513476" y="3480212"/>
                  <a:pt x="5522461" y="3632707"/>
                  <a:pt x="5492644" y="3908809"/>
                </a:cubicBezTo>
                <a:cubicBezTo>
                  <a:pt x="5488882" y="3940555"/>
                  <a:pt x="5461230" y="3972910"/>
                  <a:pt x="5421279" y="3980174"/>
                </a:cubicBezTo>
                <a:cubicBezTo>
                  <a:pt x="5156813" y="3949621"/>
                  <a:pt x="5032414" y="3956452"/>
                  <a:pt x="4699041" y="3980174"/>
                </a:cubicBezTo>
                <a:cubicBezTo>
                  <a:pt x="4365668" y="4003896"/>
                  <a:pt x="4291379" y="3992049"/>
                  <a:pt x="4137300" y="3980174"/>
                </a:cubicBezTo>
                <a:cubicBezTo>
                  <a:pt x="3983221" y="3968299"/>
                  <a:pt x="3658437" y="3950231"/>
                  <a:pt x="3361562" y="3980174"/>
                </a:cubicBezTo>
                <a:cubicBezTo>
                  <a:pt x="3064687" y="4010117"/>
                  <a:pt x="2979370" y="3986650"/>
                  <a:pt x="2692823" y="3980174"/>
                </a:cubicBezTo>
                <a:cubicBezTo>
                  <a:pt x="2406276" y="3973698"/>
                  <a:pt x="2325966" y="3982880"/>
                  <a:pt x="2131082" y="3980174"/>
                </a:cubicBezTo>
                <a:cubicBezTo>
                  <a:pt x="1936198" y="3977468"/>
                  <a:pt x="1729736" y="3957811"/>
                  <a:pt x="1462343" y="3980174"/>
                </a:cubicBezTo>
                <a:cubicBezTo>
                  <a:pt x="1194950" y="4002537"/>
                  <a:pt x="1199720" y="3985723"/>
                  <a:pt x="954101" y="3980174"/>
                </a:cubicBezTo>
                <a:cubicBezTo>
                  <a:pt x="708482" y="3974625"/>
                  <a:pt x="353286" y="3989909"/>
                  <a:pt x="71365" y="3980174"/>
                </a:cubicBezTo>
                <a:cubicBezTo>
                  <a:pt x="28299" y="3987505"/>
                  <a:pt x="-1534" y="3946188"/>
                  <a:pt x="0" y="3908809"/>
                </a:cubicBezTo>
                <a:cubicBezTo>
                  <a:pt x="7619" y="3640633"/>
                  <a:pt x="16416" y="3528404"/>
                  <a:pt x="0" y="3230861"/>
                </a:cubicBezTo>
                <a:cubicBezTo>
                  <a:pt x="-16416" y="2933318"/>
                  <a:pt x="8972" y="2825952"/>
                  <a:pt x="0" y="2668035"/>
                </a:cubicBezTo>
                <a:cubicBezTo>
                  <a:pt x="-8972" y="2510118"/>
                  <a:pt x="-9845" y="2213519"/>
                  <a:pt x="0" y="1990087"/>
                </a:cubicBezTo>
                <a:cubicBezTo>
                  <a:pt x="9845" y="1766655"/>
                  <a:pt x="7675" y="1668419"/>
                  <a:pt x="0" y="1465636"/>
                </a:cubicBezTo>
                <a:cubicBezTo>
                  <a:pt x="-7675" y="1262853"/>
                  <a:pt x="-8034" y="975501"/>
                  <a:pt x="0" y="787688"/>
                </a:cubicBezTo>
                <a:cubicBezTo>
                  <a:pt x="8034" y="599875"/>
                  <a:pt x="-9697" y="331924"/>
                  <a:pt x="0" y="71365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793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32C62A3-9B4E-EDCC-2F07-5867BDF30EE3}"/>
              </a:ext>
            </a:extLst>
          </p:cNvPr>
          <p:cNvSpPr txBox="1"/>
          <p:nvPr/>
        </p:nvSpPr>
        <p:spPr>
          <a:xfrm>
            <a:off x="5338287" y="1759444"/>
            <a:ext cx="3517310" cy="3654014"/>
          </a:xfrm>
          <a:prstGeom prst="rect">
            <a:avLst/>
          </a:prstGeom>
          <a:noFill/>
        </p:spPr>
        <p:txBody>
          <a:bodyPr wrap="none" spcCol="468000" rtlCol="0">
            <a:spAutoFit/>
          </a:bodyPr>
          <a:lstStyle/>
          <a:p>
            <a:pPr>
              <a:lnSpc>
                <a:spcPct val="122000"/>
              </a:lnSpc>
            </a:pPr>
            <a:r>
              <a:rPr lang="ko-KR" altLang="en-US" sz="3200" dirty="0">
                <a:solidFill>
                  <a:srgbClr val="FAAD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이름</a:t>
            </a:r>
            <a:r>
              <a:rPr lang="ko-KR" altLang="en-US" sz="3200" dirty="0">
                <a:solidFill>
                  <a:srgbClr val="525788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   </a:t>
            </a:r>
            <a:r>
              <a:rPr lang="ko-KR" altLang="en-US" sz="3200" dirty="0" err="1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김이음</a:t>
            </a:r>
            <a:endParaRPr lang="en-US" altLang="ko-KR" sz="3200" dirty="0">
              <a:solidFill>
                <a:srgbClr val="000000"/>
              </a:solidFill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  <a:p>
            <a:pPr>
              <a:lnSpc>
                <a:spcPct val="122000"/>
              </a:lnSpc>
            </a:pPr>
            <a:endParaRPr lang="en-US" altLang="ko-KR" sz="3200" dirty="0">
              <a:solidFill>
                <a:srgbClr val="000000"/>
              </a:solidFill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  <a:p>
            <a:pPr>
              <a:lnSpc>
                <a:spcPct val="122000"/>
              </a:lnSpc>
            </a:pPr>
            <a:r>
              <a:rPr lang="ko-KR" altLang="en-US" sz="3200" dirty="0">
                <a:solidFill>
                  <a:srgbClr val="FAAD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장래희망</a:t>
            </a:r>
            <a:r>
              <a:rPr lang="ko-KR" altLang="en-US" sz="3200" dirty="0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 </a:t>
            </a:r>
            <a:r>
              <a:rPr lang="en-US" altLang="ko-KR" sz="3200" dirty="0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 </a:t>
            </a:r>
            <a:r>
              <a:rPr lang="ko-KR" altLang="en-US" sz="3200" dirty="0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선생님</a:t>
            </a:r>
            <a:endParaRPr lang="en-US" altLang="ko-KR" sz="3200" dirty="0">
              <a:solidFill>
                <a:srgbClr val="000000"/>
              </a:solidFill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  <a:p>
            <a:pPr>
              <a:lnSpc>
                <a:spcPct val="122000"/>
              </a:lnSpc>
            </a:pPr>
            <a:endParaRPr lang="en-US" altLang="ko-KR" sz="3200" dirty="0">
              <a:solidFill>
                <a:srgbClr val="000000"/>
              </a:solidFill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  <a:p>
            <a:pPr>
              <a:lnSpc>
                <a:spcPct val="122000"/>
              </a:lnSpc>
            </a:pPr>
            <a:r>
              <a:rPr lang="ko-KR" altLang="en-US" sz="3200" dirty="0">
                <a:solidFill>
                  <a:srgbClr val="FAAD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친구들에게 한마디</a:t>
            </a:r>
            <a:endParaRPr lang="en-US" altLang="ko-KR" sz="3200" dirty="0">
              <a:solidFill>
                <a:srgbClr val="FAAD00"/>
              </a:solidFill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  <a:p>
            <a:pPr>
              <a:lnSpc>
                <a:spcPct val="122000"/>
              </a:lnSpc>
            </a:pPr>
            <a:r>
              <a:rPr lang="ko-KR" altLang="en-US" sz="3200" dirty="0">
                <a:solidFill>
                  <a:srgbClr val="000000"/>
                </a:solidFill>
                <a:latin typeface="ONE 모바일POP" panose="00000500000000000000" pitchFamily="2" charset="-127"/>
                <a:ea typeface="ONE 모바일POP" panose="00000500000000000000" pitchFamily="2" charset="-127"/>
              </a:rPr>
              <a:t>친구들아 졸업 축하해</a:t>
            </a:r>
            <a:endParaRPr lang="ko-KR" altLang="en-US" sz="3200" dirty="0"/>
          </a:p>
        </p:txBody>
      </p:sp>
      <p:pic>
        <p:nvPicPr>
          <p:cNvPr id="19" name="그림 18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B426E9C-13D1-9D98-2B68-36BE0EA98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>
            <a:off x="4613252" y="1706811"/>
            <a:ext cx="725035" cy="727879"/>
          </a:xfrm>
          <a:prstGeom prst="rect">
            <a:avLst/>
          </a:prstGeom>
        </p:spPr>
      </p:pic>
      <p:pic>
        <p:nvPicPr>
          <p:cNvPr id="27" name="그림 2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F3F45CB-7E0B-93D3-4B09-82B23FB861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>
            <a:off x="4641930" y="2913668"/>
            <a:ext cx="725035" cy="727879"/>
          </a:xfrm>
          <a:prstGeom prst="rect">
            <a:avLst/>
          </a:prstGeom>
        </p:spPr>
      </p:pic>
      <p:pic>
        <p:nvPicPr>
          <p:cNvPr id="28" name="그림 2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E6D12C2-6184-E28D-5DAC-8A792C276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>
            <a:off x="4658367" y="4073875"/>
            <a:ext cx="725035" cy="72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736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69AB8D-64A2-56ED-8717-B5B111EB5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2878CAF-F1B4-23F3-F85B-9C19E5A55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8D32E98-1969-C9A4-50A3-AB8090207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3156A01-A61A-47B0-E68C-63B2A73EA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312745" y="3203543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EBFFA60-A176-3169-ECB6-AA017D018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DBDD693-9EDE-503F-9310-347D530F7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77C4EF6-24FB-A8F5-9AA4-7181A5386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A9C137F-84BC-BB3D-B03F-11CBBC44B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409A1C8-052F-6A8A-0F67-2B0DADF2D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60381C6-475B-EAC7-E7C4-772836A49A76}"/>
              </a:ext>
            </a:extLst>
          </p:cNvPr>
          <p:cNvSpPr/>
          <p:nvPr/>
        </p:nvSpPr>
        <p:spPr>
          <a:xfrm>
            <a:off x="2337570" y="2576125"/>
            <a:ext cx="7516860" cy="1705751"/>
          </a:xfrm>
          <a:custGeom>
            <a:avLst/>
            <a:gdLst>
              <a:gd name="connsiteX0" fmla="*/ 0 w 7516860"/>
              <a:gd name="connsiteY0" fmla="*/ 192682 h 1705751"/>
              <a:gd name="connsiteX1" fmla="*/ 192682 w 7516860"/>
              <a:gd name="connsiteY1" fmla="*/ 0 h 1705751"/>
              <a:gd name="connsiteX2" fmla="*/ 841000 w 7516860"/>
              <a:gd name="connsiteY2" fmla="*/ 0 h 1705751"/>
              <a:gd name="connsiteX3" fmla="*/ 1560633 w 7516860"/>
              <a:gd name="connsiteY3" fmla="*/ 0 h 1705751"/>
              <a:gd name="connsiteX4" fmla="*/ 2066320 w 7516860"/>
              <a:gd name="connsiteY4" fmla="*/ 0 h 1705751"/>
              <a:gd name="connsiteX5" fmla="*/ 2500693 w 7516860"/>
              <a:gd name="connsiteY5" fmla="*/ 0 h 1705751"/>
              <a:gd name="connsiteX6" fmla="*/ 3006381 w 7516860"/>
              <a:gd name="connsiteY6" fmla="*/ 0 h 1705751"/>
              <a:gd name="connsiteX7" fmla="*/ 3583384 w 7516860"/>
              <a:gd name="connsiteY7" fmla="*/ 0 h 1705751"/>
              <a:gd name="connsiteX8" fmla="*/ 4231702 w 7516860"/>
              <a:gd name="connsiteY8" fmla="*/ 0 h 1705751"/>
              <a:gd name="connsiteX9" fmla="*/ 4737390 w 7516860"/>
              <a:gd name="connsiteY9" fmla="*/ 0 h 1705751"/>
              <a:gd name="connsiteX10" fmla="*/ 5528338 w 7516860"/>
              <a:gd name="connsiteY10" fmla="*/ 0 h 1705751"/>
              <a:gd name="connsiteX11" fmla="*/ 6176655 w 7516860"/>
              <a:gd name="connsiteY11" fmla="*/ 0 h 1705751"/>
              <a:gd name="connsiteX12" fmla="*/ 7324178 w 7516860"/>
              <a:gd name="connsiteY12" fmla="*/ 0 h 1705751"/>
              <a:gd name="connsiteX13" fmla="*/ 7516860 w 7516860"/>
              <a:gd name="connsiteY13" fmla="*/ 192682 h 1705751"/>
              <a:gd name="connsiteX14" fmla="*/ 7516860 w 7516860"/>
              <a:gd name="connsiteY14" fmla="*/ 879283 h 1705751"/>
              <a:gd name="connsiteX15" fmla="*/ 7516860 w 7516860"/>
              <a:gd name="connsiteY15" fmla="*/ 1513069 h 1705751"/>
              <a:gd name="connsiteX16" fmla="*/ 7324178 w 7516860"/>
              <a:gd name="connsiteY16" fmla="*/ 1705751 h 1705751"/>
              <a:gd name="connsiteX17" fmla="*/ 6604545 w 7516860"/>
              <a:gd name="connsiteY17" fmla="*/ 1705751 h 1705751"/>
              <a:gd name="connsiteX18" fmla="*/ 5956227 w 7516860"/>
              <a:gd name="connsiteY18" fmla="*/ 1705751 h 1705751"/>
              <a:gd name="connsiteX19" fmla="*/ 5165280 w 7516860"/>
              <a:gd name="connsiteY19" fmla="*/ 1705751 h 1705751"/>
              <a:gd name="connsiteX20" fmla="*/ 4588277 w 7516860"/>
              <a:gd name="connsiteY20" fmla="*/ 1705751 h 1705751"/>
              <a:gd name="connsiteX21" fmla="*/ 4082589 w 7516860"/>
              <a:gd name="connsiteY21" fmla="*/ 1705751 h 1705751"/>
              <a:gd name="connsiteX22" fmla="*/ 3434271 w 7516860"/>
              <a:gd name="connsiteY22" fmla="*/ 1705751 h 1705751"/>
              <a:gd name="connsiteX23" fmla="*/ 2714638 w 7516860"/>
              <a:gd name="connsiteY23" fmla="*/ 1705751 h 1705751"/>
              <a:gd name="connsiteX24" fmla="*/ 1923691 w 7516860"/>
              <a:gd name="connsiteY24" fmla="*/ 1705751 h 1705751"/>
              <a:gd name="connsiteX25" fmla="*/ 1204058 w 7516860"/>
              <a:gd name="connsiteY25" fmla="*/ 1705751 h 1705751"/>
              <a:gd name="connsiteX26" fmla="*/ 192682 w 7516860"/>
              <a:gd name="connsiteY26" fmla="*/ 1705751 h 1705751"/>
              <a:gd name="connsiteX27" fmla="*/ 0 w 7516860"/>
              <a:gd name="connsiteY27" fmla="*/ 1513069 h 1705751"/>
              <a:gd name="connsiteX28" fmla="*/ 0 w 7516860"/>
              <a:gd name="connsiteY28" fmla="*/ 852876 h 1705751"/>
              <a:gd name="connsiteX29" fmla="*/ 0 w 7516860"/>
              <a:gd name="connsiteY29" fmla="*/ 192682 h 170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516860" h="1705751" fill="none" extrusionOk="0">
                <a:moveTo>
                  <a:pt x="0" y="192682"/>
                </a:moveTo>
                <a:cubicBezTo>
                  <a:pt x="17053" y="102080"/>
                  <a:pt x="102090" y="-9460"/>
                  <a:pt x="192682" y="0"/>
                </a:cubicBezTo>
                <a:cubicBezTo>
                  <a:pt x="467834" y="-8250"/>
                  <a:pt x="581613" y="8909"/>
                  <a:pt x="841000" y="0"/>
                </a:cubicBezTo>
                <a:cubicBezTo>
                  <a:pt x="1100387" y="-8909"/>
                  <a:pt x="1308924" y="-4445"/>
                  <a:pt x="1560633" y="0"/>
                </a:cubicBezTo>
                <a:cubicBezTo>
                  <a:pt x="1812342" y="4445"/>
                  <a:pt x="1814160" y="19441"/>
                  <a:pt x="2066320" y="0"/>
                </a:cubicBezTo>
                <a:cubicBezTo>
                  <a:pt x="2318480" y="-19441"/>
                  <a:pt x="2290710" y="3024"/>
                  <a:pt x="2500693" y="0"/>
                </a:cubicBezTo>
                <a:cubicBezTo>
                  <a:pt x="2710676" y="-3024"/>
                  <a:pt x="2800206" y="-2210"/>
                  <a:pt x="3006381" y="0"/>
                </a:cubicBezTo>
                <a:cubicBezTo>
                  <a:pt x="3212556" y="2210"/>
                  <a:pt x="3449839" y="6646"/>
                  <a:pt x="3583384" y="0"/>
                </a:cubicBezTo>
                <a:cubicBezTo>
                  <a:pt x="3716929" y="-6646"/>
                  <a:pt x="4017897" y="-18159"/>
                  <a:pt x="4231702" y="0"/>
                </a:cubicBezTo>
                <a:cubicBezTo>
                  <a:pt x="4445507" y="18159"/>
                  <a:pt x="4583640" y="-10868"/>
                  <a:pt x="4737390" y="0"/>
                </a:cubicBezTo>
                <a:cubicBezTo>
                  <a:pt x="4891140" y="10868"/>
                  <a:pt x="5196682" y="27917"/>
                  <a:pt x="5528338" y="0"/>
                </a:cubicBezTo>
                <a:cubicBezTo>
                  <a:pt x="5859994" y="-27917"/>
                  <a:pt x="5893360" y="-10819"/>
                  <a:pt x="6176655" y="0"/>
                </a:cubicBezTo>
                <a:cubicBezTo>
                  <a:pt x="6459950" y="10819"/>
                  <a:pt x="6845402" y="-27938"/>
                  <a:pt x="7324178" y="0"/>
                </a:cubicBezTo>
                <a:cubicBezTo>
                  <a:pt x="7425000" y="-6400"/>
                  <a:pt x="7523251" y="79352"/>
                  <a:pt x="7516860" y="192682"/>
                </a:cubicBezTo>
                <a:cubicBezTo>
                  <a:pt x="7500079" y="368289"/>
                  <a:pt x="7500741" y="660300"/>
                  <a:pt x="7516860" y="879283"/>
                </a:cubicBezTo>
                <a:cubicBezTo>
                  <a:pt x="7532979" y="1098266"/>
                  <a:pt x="7495916" y="1352729"/>
                  <a:pt x="7516860" y="1513069"/>
                </a:cubicBezTo>
                <a:cubicBezTo>
                  <a:pt x="7517878" y="1609189"/>
                  <a:pt x="7439008" y="1680874"/>
                  <a:pt x="7324178" y="1705751"/>
                </a:cubicBezTo>
                <a:cubicBezTo>
                  <a:pt x="7059017" y="1725515"/>
                  <a:pt x="6964049" y="1727101"/>
                  <a:pt x="6604545" y="1705751"/>
                </a:cubicBezTo>
                <a:cubicBezTo>
                  <a:pt x="6245041" y="1684401"/>
                  <a:pt x="6192338" y="1717909"/>
                  <a:pt x="5956227" y="1705751"/>
                </a:cubicBezTo>
                <a:cubicBezTo>
                  <a:pt x="5720116" y="1693593"/>
                  <a:pt x="5456609" y="1709048"/>
                  <a:pt x="5165280" y="1705751"/>
                </a:cubicBezTo>
                <a:cubicBezTo>
                  <a:pt x="4873951" y="1702454"/>
                  <a:pt x="4854089" y="1717980"/>
                  <a:pt x="4588277" y="1705751"/>
                </a:cubicBezTo>
                <a:cubicBezTo>
                  <a:pt x="4322465" y="1693522"/>
                  <a:pt x="4318120" y="1710201"/>
                  <a:pt x="4082589" y="1705751"/>
                </a:cubicBezTo>
                <a:cubicBezTo>
                  <a:pt x="3847058" y="1701301"/>
                  <a:pt x="3626316" y="1674896"/>
                  <a:pt x="3434271" y="1705751"/>
                </a:cubicBezTo>
                <a:cubicBezTo>
                  <a:pt x="3242226" y="1736606"/>
                  <a:pt x="3007190" y="1688888"/>
                  <a:pt x="2714638" y="1705751"/>
                </a:cubicBezTo>
                <a:cubicBezTo>
                  <a:pt x="2422086" y="1722614"/>
                  <a:pt x="2314019" y="1721366"/>
                  <a:pt x="1923691" y="1705751"/>
                </a:cubicBezTo>
                <a:cubicBezTo>
                  <a:pt x="1533363" y="1690136"/>
                  <a:pt x="1424187" y="1682068"/>
                  <a:pt x="1204058" y="1705751"/>
                </a:cubicBezTo>
                <a:cubicBezTo>
                  <a:pt x="983929" y="1729434"/>
                  <a:pt x="552651" y="1751957"/>
                  <a:pt x="192682" y="1705751"/>
                </a:cubicBezTo>
                <a:cubicBezTo>
                  <a:pt x="66982" y="1703909"/>
                  <a:pt x="-20855" y="1628619"/>
                  <a:pt x="0" y="1513069"/>
                </a:cubicBezTo>
                <a:cubicBezTo>
                  <a:pt x="-22238" y="1283249"/>
                  <a:pt x="912" y="1069145"/>
                  <a:pt x="0" y="852876"/>
                </a:cubicBezTo>
                <a:cubicBezTo>
                  <a:pt x="-912" y="636607"/>
                  <a:pt x="-11502" y="473108"/>
                  <a:pt x="0" y="192682"/>
                </a:cubicBezTo>
                <a:close/>
              </a:path>
              <a:path w="7516860" h="1705751" stroke="0" extrusionOk="0">
                <a:moveTo>
                  <a:pt x="0" y="192682"/>
                </a:moveTo>
                <a:cubicBezTo>
                  <a:pt x="-5249" y="83029"/>
                  <a:pt x="78551" y="2896"/>
                  <a:pt x="192682" y="0"/>
                </a:cubicBezTo>
                <a:cubicBezTo>
                  <a:pt x="474031" y="15629"/>
                  <a:pt x="618911" y="16354"/>
                  <a:pt x="983630" y="0"/>
                </a:cubicBezTo>
                <a:cubicBezTo>
                  <a:pt x="1348349" y="-16354"/>
                  <a:pt x="1358090" y="-2007"/>
                  <a:pt x="1560633" y="0"/>
                </a:cubicBezTo>
                <a:cubicBezTo>
                  <a:pt x="1763176" y="2007"/>
                  <a:pt x="1883793" y="15831"/>
                  <a:pt x="2066320" y="0"/>
                </a:cubicBezTo>
                <a:cubicBezTo>
                  <a:pt x="2248847" y="-15831"/>
                  <a:pt x="2582332" y="7720"/>
                  <a:pt x="2785953" y="0"/>
                </a:cubicBezTo>
                <a:cubicBezTo>
                  <a:pt x="2989574" y="-7720"/>
                  <a:pt x="3130313" y="-18935"/>
                  <a:pt x="3362956" y="0"/>
                </a:cubicBezTo>
                <a:cubicBezTo>
                  <a:pt x="3595599" y="18935"/>
                  <a:pt x="3769547" y="-12174"/>
                  <a:pt x="4153904" y="0"/>
                </a:cubicBezTo>
                <a:cubicBezTo>
                  <a:pt x="4538261" y="12174"/>
                  <a:pt x="4516666" y="-20358"/>
                  <a:pt x="4659592" y="0"/>
                </a:cubicBezTo>
                <a:cubicBezTo>
                  <a:pt x="4802518" y="20358"/>
                  <a:pt x="5230226" y="-14973"/>
                  <a:pt x="5450540" y="0"/>
                </a:cubicBezTo>
                <a:cubicBezTo>
                  <a:pt x="5670854" y="14973"/>
                  <a:pt x="5795336" y="19831"/>
                  <a:pt x="5884912" y="0"/>
                </a:cubicBezTo>
                <a:cubicBezTo>
                  <a:pt x="5974488" y="-19831"/>
                  <a:pt x="6359449" y="32406"/>
                  <a:pt x="6533230" y="0"/>
                </a:cubicBezTo>
                <a:cubicBezTo>
                  <a:pt x="6707011" y="-32406"/>
                  <a:pt x="7056833" y="-28573"/>
                  <a:pt x="7324178" y="0"/>
                </a:cubicBezTo>
                <a:cubicBezTo>
                  <a:pt x="7449221" y="-18407"/>
                  <a:pt x="7526284" y="80190"/>
                  <a:pt x="7516860" y="192682"/>
                </a:cubicBezTo>
                <a:cubicBezTo>
                  <a:pt x="7548968" y="510346"/>
                  <a:pt x="7548120" y="611038"/>
                  <a:pt x="7516860" y="852876"/>
                </a:cubicBezTo>
                <a:cubicBezTo>
                  <a:pt x="7485600" y="1094714"/>
                  <a:pt x="7539179" y="1303026"/>
                  <a:pt x="7516860" y="1513069"/>
                </a:cubicBezTo>
                <a:cubicBezTo>
                  <a:pt x="7501047" y="1604585"/>
                  <a:pt x="7428551" y="1702699"/>
                  <a:pt x="7324178" y="1705751"/>
                </a:cubicBezTo>
                <a:cubicBezTo>
                  <a:pt x="7075147" y="1705307"/>
                  <a:pt x="6959764" y="1709424"/>
                  <a:pt x="6604545" y="1705751"/>
                </a:cubicBezTo>
                <a:cubicBezTo>
                  <a:pt x="6249326" y="1702078"/>
                  <a:pt x="6387148" y="1693270"/>
                  <a:pt x="6170172" y="1705751"/>
                </a:cubicBezTo>
                <a:cubicBezTo>
                  <a:pt x="5953196" y="1718232"/>
                  <a:pt x="5809934" y="1688336"/>
                  <a:pt x="5664484" y="1705751"/>
                </a:cubicBezTo>
                <a:cubicBezTo>
                  <a:pt x="5519034" y="1723166"/>
                  <a:pt x="5249556" y="1735686"/>
                  <a:pt x="4873537" y="1705751"/>
                </a:cubicBezTo>
                <a:cubicBezTo>
                  <a:pt x="4497518" y="1675816"/>
                  <a:pt x="4505646" y="1694429"/>
                  <a:pt x="4225219" y="1705751"/>
                </a:cubicBezTo>
                <a:cubicBezTo>
                  <a:pt x="3944792" y="1717073"/>
                  <a:pt x="3957274" y="1698199"/>
                  <a:pt x="3719531" y="1705751"/>
                </a:cubicBezTo>
                <a:cubicBezTo>
                  <a:pt x="3481788" y="1713303"/>
                  <a:pt x="3365009" y="1737604"/>
                  <a:pt x="3071213" y="1705751"/>
                </a:cubicBezTo>
                <a:cubicBezTo>
                  <a:pt x="2777417" y="1673898"/>
                  <a:pt x="2838763" y="1711288"/>
                  <a:pt x="2636840" y="1705751"/>
                </a:cubicBezTo>
                <a:cubicBezTo>
                  <a:pt x="2434917" y="1700214"/>
                  <a:pt x="2336553" y="1690370"/>
                  <a:pt x="2202467" y="1705751"/>
                </a:cubicBezTo>
                <a:cubicBezTo>
                  <a:pt x="2068381" y="1721132"/>
                  <a:pt x="1716521" y="1673558"/>
                  <a:pt x="1554149" y="1705751"/>
                </a:cubicBezTo>
                <a:cubicBezTo>
                  <a:pt x="1391777" y="1737944"/>
                  <a:pt x="1234454" y="1694079"/>
                  <a:pt x="1048462" y="1705751"/>
                </a:cubicBezTo>
                <a:cubicBezTo>
                  <a:pt x="862470" y="1717423"/>
                  <a:pt x="600818" y="1741779"/>
                  <a:pt x="192682" y="1705751"/>
                </a:cubicBezTo>
                <a:cubicBezTo>
                  <a:pt x="100312" y="1702670"/>
                  <a:pt x="8238" y="1626271"/>
                  <a:pt x="0" y="1513069"/>
                </a:cubicBezTo>
                <a:cubicBezTo>
                  <a:pt x="-23733" y="1184289"/>
                  <a:pt x="23475" y="999430"/>
                  <a:pt x="0" y="826468"/>
                </a:cubicBezTo>
                <a:cubicBezTo>
                  <a:pt x="-23475" y="653506"/>
                  <a:pt x="-26438" y="356637"/>
                  <a:pt x="0" y="192682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D16948-06F4-0E18-264D-4B5481B45FCD}"/>
              </a:ext>
            </a:extLst>
          </p:cNvPr>
          <p:cNvSpPr txBox="1"/>
          <p:nvPr/>
        </p:nvSpPr>
        <p:spPr>
          <a:xfrm>
            <a:off x="2425617" y="2828836"/>
            <a:ext cx="73407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72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원장선생님 말씀</a:t>
            </a:r>
            <a:endParaRPr lang="ko-KR" altLang="en-US" sz="138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1EE4DB75-23AE-F48F-F259-B828C41D1B0D}"/>
              </a:ext>
            </a:extLst>
          </p:cNvPr>
          <p:cNvGrpSpPr/>
          <p:nvPr/>
        </p:nvGrpSpPr>
        <p:grpSpPr>
          <a:xfrm rot="21183173">
            <a:off x="331004" y="4049725"/>
            <a:ext cx="1958508" cy="2554899"/>
            <a:chOff x="210425" y="4003845"/>
            <a:chExt cx="1958508" cy="2554899"/>
          </a:xfrm>
        </p:grpSpPr>
        <p:pic>
          <p:nvPicPr>
            <p:cNvPr id="12" name="그림 11" descr="꽃, 그래픽, 클립아트, 만화 영화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CE046D7D-477F-80E6-D785-DF5F32449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2" t="55256" r="81500" b="1324"/>
            <a:stretch>
              <a:fillRect/>
            </a:stretch>
          </p:blipFill>
          <p:spPr>
            <a:xfrm>
              <a:off x="210425" y="4003845"/>
              <a:ext cx="1958508" cy="255489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5DC3EC3-9D1D-356B-412C-E80CE14051DD}"/>
                </a:ext>
              </a:extLst>
            </p:cNvPr>
            <p:cNvSpPr txBox="1"/>
            <p:nvPr/>
          </p:nvSpPr>
          <p:spPr>
            <a:xfrm>
              <a:off x="854256" y="4433225"/>
              <a:ext cx="798478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5400" dirty="0">
                  <a:solidFill>
                    <a:srgbClr val="FAAD00"/>
                  </a:solidFill>
                  <a:latin typeface="ONE 모바일고딕 Title" panose="00000500000000000000" pitchFamily="2" charset="-127"/>
                  <a:ea typeface="ONE 모바일고딕 Title" panose="00000500000000000000" pitchFamily="2" charset="-127"/>
                </a:rPr>
                <a:t>축</a:t>
              </a:r>
            </a:p>
          </p:txBody>
        </p:sp>
      </p:grpSp>
      <p:pic>
        <p:nvPicPr>
          <p:cNvPr id="18" name="그림 1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1BDB8F2-5002-F7C1-98EA-DA71B8308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2" t="53313" r="65730" b="3267"/>
          <a:stretch>
            <a:fillRect/>
          </a:stretch>
        </p:blipFill>
        <p:spPr>
          <a:xfrm rot="20426649">
            <a:off x="9772515" y="210263"/>
            <a:ext cx="1776654" cy="2317668"/>
          </a:xfrm>
          <a:prstGeom prst="rect">
            <a:avLst/>
          </a:prstGeom>
        </p:spPr>
      </p:pic>
      <p:pic>
        <p:nvPicPr>
          <p:cNvPr id="21" name="그림 20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3BF8538-9E6B-C41D-44E6-6C1884F257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971652">
            <a:off x="7201236" y="824144"/>
            <a:ext cx="2062854" cy="1107621"/>
          </a:xfrm>
          <a:prstGeom prst="rect">
            <a:avLst/>
          </a:prstGeom>
        </p:spPr>
      </p:pic>
      <p:pic>
        <p:nvPicPr>
          <p:cNvPr id="22" name="그림 2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2DA0F28-9E11-D996-49B2-C0F3F336D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809584">
            <a:off x="5044360" y="1076220"/>
            <a:ext cx="1993012" cy="1208378"/>
          </a:xfrm>
          <a:prstGeom prst="rect">
            <a:avLst/>
          </a:prstGeom>
        </p:spPr>
      </p:pic>
      <p:pic>
        <p:nvPicPr>
          <p:cNvPr id="23" name="그림 2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C271DC5-C486-7899-3E2A-8553BDFB4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4080205" y="4572482"/>
            <a:ext cx="1156469" cy="1161006"/>
          </a:xfrm>
          <a:prstGeom prst="rect">
            <a:avLst/>
          </a:prstGeom>
        </p:spPr>
      </p:pic>
      <p:pic>
        <p:nvPicPr>
          <p:cNvPr id="24" name="그림 2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0AFA8F2-3968-F8EE-52CD-F72419140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5205443" y="5200742"/>
            <a:ext cx="845832" cy="849150"/>
          </a:xfrm>
          <a:prstGeom prst="rect">
            <a:avLst/>
          </a:prstGeom>
        </p:spPr>
      </p:pic>
      <p:pic>
        <p:nvPicPr>
          <p:cNvPr id="25" name="그림 2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3DF34BD-631E-385B-4153-2B51CD2AD3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6151316" y="4777525"/>
            <a:ext cx="971730" cy="975542"/>
          </a:xfrm>
          <a:prstGeom prst="rect">
            <a:avLst/>
          </a:prstGeom>
        </p:spPr>
      </p:pic>
      <p:pic>
        <p:nvPicPr>
          <p:cNvPr id="26" name="그림 2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ECEEA5D-C414-783D-4BF8-C854546925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2739083" y="4533510"/>
            <a:ext cx="1039368" cy="1043445"/>
          </a:xfrm>
          <a:prstGeom prst="rect">
            <a:avLst/>
          </a:prstGeom>
        </p:spPr>
      </p:pic>
      <p:pic>
        <p:nvPicPr>
          <p:cNvPr id="2" name="그림 1" descr="하트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798F62F-E25F-AF0C-C3AA-B75AEBF905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6495">
            <a:off x="9895805" y="3598718"/>
            <a:ext cx="2204419" cy="2463162"/>
          </a:xfrm>
          <a:prstGeom prst="rect">
            <a:avLst/>
          </a:prstGeom>
        </p:spPr>
      </p:pic>
      <p:pic>
        <p:nvPicPr>
          <p:cNvPr id="3" name="그림 2" descr="원, 달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7B25843-15C5-75A6-DC1E-F183CFA9DF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1377">
            <a:off x="8724252" y="4564083"/>
            <a:ext cx="2204417" cy="258947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232C0F1-3BFA-0073-2DA0-7997AAE673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95122">
            <a:off x="676870" y="360405"/>
            <a:ext cx="2407291" cy="2827788"/>
          </a:xfrm>
          <a:prstGeom prst="rect">
            <a:avLst/>
          </a:prstGeom>
        </p:spPr>
      </p:pic>
      <p:pic>
        <p:nvPicPr>
          <p:cNvPr id="10" name="그림 9" descr="원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9058668-9894-80B4-EE3C-9EEC49A00B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6752">
            <a:off x="595804" y="1136570"/>
            <a:ext cx="2407291" cy="268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5724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CE94E5-0A26-BCFE-726F-914F595A1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B211D91-234E-E4F3-98DD-2C51C3552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E7E8756-CCD1-5464-819A-ECF2E6876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6F05115-D2FF-C836-59C2-EC242A7BD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312745" y="3203543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2506AAF-85FD-C156-5A05-FE9051E2D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0526DC8-1D5D-7482-D655-1E34B5A5E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73379EC-9393-20EE-77DD-685FFB96D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54F994C-3E46-5B5C-D63C-B5589E971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04BEE98-08EE-CBDF-0FD9-1295B73CD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6F3F4BD4-8B72-FD3B-EFB8-7556270BD593}"/>
              </a:ext>
            </a:extLst>
          </p:cNvPr>
          <p:cNvSpPr/>
          <p:nvPr/>
        </p:nvSpPr>
        <p:spPr>
          <a:xfrm>
            <a:off x="2337570" y="2389905"/>
            <a:ext cx="7516860" cy="1705751"/>
          </a:xfrm>
          <a:custGeom>
            <a:avLst/>
            <a:gdLst>
              <a:gd name="connsiteX0" fmla="*/ 0 w 7516860"/>
              <a:gd name="connsiteY0" fmla="*/ 192682 h 1705751"/>
              <a:gd name="connsiteX1" fmla="*/ 192682 w 7516860"/>
              <a:gd name="connsiteY1" fmla="*/ 0 h 1705751"/>
              <a:gd name="connsiteX2" fmla="*/ 841000 w 7516860"/>
              <a:gd name="connsiteY2" fmla="*/ 0 h 1705751"/>
              <a:gd name="connsiteX3" fmla="*/ 1560633 w 7516860"/>
              <a:gd name="connsiteY3" fmla="*/ 0 h 1705751"/>
              <a:gd name="connsiteX4" fmla="*/ 2066320 w 7516860"/>
              <a:gd name="connsiteY4" fmla="*/ 0 h 1705751"/>
              <a:gd name="connsiteX5" fmla="*/ 2500693 w 7516860"/>
              <a:gd name="connsiteY5" fmla="*/ 0 h 1705751"/>
              <a:gd name="connsiteX6" fmla="*/ 3006381 w 7516860"/>
              <a:gd name="connsiteY6" fmla="*/ 0 h 1705751"/>
              <a:gd name="connsiteX7" fmla="*/ 3583384 w 7516860"/>
              <a:gd name="connsiteY7" fmla="*/ 0 h 1705751"/>
              <a:gd name="connsiteX8" fmla="*/ 4231702 w 7516860"/>
              <a:gd name="connsiteY8" fmla="*/ 0 h 1705751"/>
              <a:gd name="connsiteX9" fmla="*/ 4737390 w 7516860"/>
              <a:gd name="connsiteY9" fmla="*/ 0 h 1705751"/>
              <a:gd name="connsiteX10" fmla="*/ 5528338 w 7516860"/>
              <a:gd name="connsiteY10" fmla="*/ 0 h 1705751"/>
              <a:gd name="connsiteX11" fmla="*/ 6176655 w 7516860"/>
              <a:gd name="connsiteY11" fmla="*/ 0 h 1705751"/>
              <a:gd name="connsiteX12" fmla="*/ 7324178 w 7516860"/>
              <a:gd name="connsiteY12" fmla="*/ 0 h 1705751"/>
              <a:gd name="connsiteX13" fmla="*/ 7516860 w 7516860"/>
              <a:gd name="connsiteY13" fmla="*/ 192682 h 1705751"/>
              <a:gd name="connsiteX14" fmla="*/ 7516860 w 7516860"/>
              <a:gd name="connsiteY14" fmla="*/ 879283 h 1705751"/>
              <a:gd name="connsiteX15" fmla="*/ 7516860 w 7516860"/>
              <a:gd name="connsiteY15" fmla="*/ 1513069 h 1705751"/>
              <a:gd name="connsiteX16" fmla="*/ 7324178 w 7516860"/>
              <a:gd name="connsiteY16" fmla="*/ 1705751 h 1705751"/>
              <a:gd name="connsiteX17" fmla="*/ 6604545 w 7516860"/>
              <a:gd name="connsiteY17" fmla="*/ 1705751 h 1705751"/>
              <a:gd name="connsiteX18" fmla="*/ 5956227 w 7516860"/>
              <a:gd name="connsiteY18" fmla="*/ 1705751 h 1705751"/>
              <a:gd name="connsiteX19" fmla="*/ 5165280 w 7516860"/>
              <a:gd name="connsiteY19" fmla="*/ 1705751 h 1705751"/>
              <a:gd name="connsiteX20" fmla="*/ 4588277 w 7516860"/>
              <a:gd name="connsiteY20" fmla="*/ 1705751 h 1705751"/>
              <a:gd name="connsiteX21" fmla="*/ 4082589 w 7516860"/>
              <a:gd name="connsiteY21" fmla="*/ 1705751 h 1705751"/>
              <a:gd name="connsiteX22" fmla="*/ 3434271 w 7516860"/>
              <a:gd name="connsiteY22" fmla="*/ 1705751 h 1705751"/>
              <a:gd name="connsiteX23" fmla="*/ 2714638 w 7516860"/>
              <a:gd name="connsiteY23" fmla="*/ 1705751 h 1705751"/>
              <a:gd name="connsiteX24" fmla="*/ 1923691 w 7516860"/>
              <a:gd name="connsiteY24" fmla="*/ 1705751 h 1705751"/>
              <a:gd name="connsiteX25" fmla="*/ 1204058 w 7516860"/>
              <a:gd name="connsiteY25" fmla="*/ 1705751 h 1705751"/>
              <a:gd name="connsiteX26" fmla="*/ 192682 w 7516860"/>
              <a:gd name="connsiteY26" fmla="*/ 1705751 h 1705751"/>
              <a:gd name="connsiteX27" fmla="*/ 0 w 7516860"/>
              <a:gd name="connsiteY27" fmla="*/ 1513069 h 1705751"/>
              <a:gd name="connsiteX28" fmla="*/ 0 w 7516860"/>
              <a:gd name="connsiteY28" fmla="*/ 852876 h 1705751"/>
              <a:gd name="connsiteX29" fmla="*/ 0 w 7516860"/>
              <a:gd name="connsiteY29" fmla="*/ 192682 h 170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516860" h="1705751" fill="none" extrusionOk="0">
                <a:moveTo>
                  <a:pt x="0" y="192682"/>
                </a:moveTo>
                <a:cubicBezTo>
                  <a:pt x="17053" y="102080"/>
                  <a:pt x="102090" y="-9460"/>
                  <a:pt x="192682" y="0"/>
                </a:cubicBezTo>
                <a:cubicBezTo>
                  <a:pt x="467834" y="-8250"/>
                  <a:pt x="581613" y="8909"/>
                  <a:pt x="841000" y="0"/>
                </a:cubicBezTo>
                <a:cubicBezTo>
                  <a:pt x="1100387" y="-8909"/>
                  <a:pt x="1308924" y="-4445"/>
                  <a:pt x="1560633" y="0"/>
                </a:cubicBezTo>
                <a:cubicBezTo>
                  <a:pt x="1812342" y="4445"/>
                  <a:pt x="1814160" y="19441"/>
                  <a:pt x="2066320" y="0"/>
                </a:cubicBezTo>
                <a:cubicBezTo>
                  <a:pt x="2318480" y="-19441"/>
                  <a:pt x="2290710" y="3024"/>
                  <a:pt x="2500693" y="0"/>
                </a:cubicBezTo>
                <a:cubicBezTo>
                  <a:pt x="2710676" y="-3024"/>
                  <a:pt x="2800206" y="-2210"/>
                  <a:pt x="3006381" y="0"/>
                </a:cubicBezTo>
                <a:cubicBezTo>
                  <a:pt x="3212556" y="2210"/>
                  <a:pt x="3449839" y="6646"/>
                  <a:pt x="3583384" y="0"/>
                </a:cubicBezTo>
                <a:cubicBezTo>
                  <a:pt x="3716929" y="-6646"/>
                  <a:pt x="4017897" y="-18159"/>
                  <a:pt x="4231702" y="0"/>
                </a:cubicBezTo>
                <a:cubicBezTo>
                  <a:pt x="4445507" y="18159"/>
                  <a:pt x="4583640" y="-10868"/>
                  <a:pt x="4737390" y="0"/>
                </a:cubicBezTo>
                <a:cubicBezTo>
                  <a:pt x="4891140" y="10868"/>
                  <a:pt x="5196682" y="27917"/>
                  <a:pt x="5528338" y="0"/>
                </a:cubicBezTo>
                <a:cubicBezTo>
                  <a:pt x="5859994" y="-27917"/>
                  <a:pt x="5893360" y="-10819"/>
                  <a:pt x="6176655" y="0"/>
                </a:cubicBezTo>
                <a:cubicBezTo>
                  <a:pt x="6459950" y="10819"/>
                  <a:pt x="6845402" y="-27938"/>
                  <a:pt x="7324178" y="0"/>
                </a:cubicBezTo>
                <a:cubicBezTo>
                  <a:pt x="7425000" y="-6400"/>
                  <a:pt x="7523251" y="79352"/>
                  <a:pt x="7516860" y="192682"/>
                </a:cubicBezTo>
                <a:cubicBezTo>
                  <a:pt x="7500079" y="368289"/>
                  <a:pt x="7500741" y="660300"/>
                  <a:pt x="7516860" y="879283"/>
                </a:cubicBezTo>
                <a:cubicBezTo>
                  <a:pt x="7532979" y="1098266"/>
                  <a:pt x="7495916" y="1352729"/>
                  <a:pt x="7516860" y="1513069"/>
                </a:cubicBezTo>
                <a:cubicBezTo>
                  <a:pt x="7517878" y="1609189"/>
                  <a:pt x="7439008" y="1680874"/>
                  <a:pt x="7324178" y="1705751"/>
                </a:cubicBezTo>
                <a:cubicBezTo>
                  <a:pt x="7059017" y="1725515"/>
                  <a:pt x="6964049" y="1727101"/>
                  <a:pt x="6604545" y="1705751"/>
                </a:cubicBezTo>
                <a:cubicBezTo>
                  <a:pt x="6245041" y="1684401"/>
                  <a:pt x="6192338" y="1717909"/>
                  <a:pt x="5956227" y="1705751"/>
                </a:cubicBezTo>
                <a:cubicBezTo>
                  <a:pt x="5720116" y="1693593"/>
                  <a:pt x="5456609" y="1709048"/>
                  <a:pt x="5165280" y="1705751"/>
                </a:cubicBezTo>
                <a:cubicBezTo>
                  <a:pt x="4873951" y="1702454"/>
                  <a:pt x="4854089" y="1717980"/>
                  <a:pt x="4588277" y="1705751"/>
                </a:cubicBezTo>
                <a:cubicBezTo>
                  <a:pt x="4322465" y="1693522"/>
                  <a:pt x="4318120" y="1710201"/>
                  <a:pt x="4082589" y="1705751"/>
                </a:cubicBezTo>
                <a:cubicBezTo>
                  <a:pt x="3847058" y="1701301"/>
                  <a:pt x="3626316" y="1674896"/>
                  <a:pt x="3434271" y="1705751"/>
                </a:cubicBezTo>
                <a:cubicBezTo>
                  <a:pt x="3242226" y="1736606"/>
                  <a:pt x="3007190" y="1688888"/>
                  <a:pt x="2714638" y="1705751"/>
                </a:cubicBezTo>
                <a:cubicBezTo>
                  <a:pt x="2422086" y="1722614"/>
                  <a:pt x="2314019" y="1721366"/>
                  <a:pt x="1923691" y="1705751"/>
                </a:cubicBezTo>
                <a:cubicBezTo>
                  <a:pt x="1533363" y="1690136"/>
                  <a:pt x="1424187" y="1682068"/>
                  <a:pt x="1204058" y="1705751"/>
                </a:cubicBezTo>
                <a:cubicBezTo>
                  <a:pt x="983929" y="1729434"/>
                  <a:pt x="552651" y="1751957"/>
                  <a:pt x="192682" y="1705751"/>
                </a:cubicBezTo>
                <a:cubicBezTo>
                  <a:pt x="66982" y="1703909"/>
                  <a:pt x="-20855" y="1628619"/>
                  <a:pt x="0" y="1513069"/>
                </a:cubicBezTo>
                <a:cubicBezTo>
                  <a:pt x="-22238" y="1283249"/>
                  <a:pt x="912" y="1069145"/>
                  <a:pt x="0" y="852876"/>
                </a:cubicBezTo>
                <a:cubicBezTo>
                  <a:pt x="-912" y="636607"/>
                  <a:pt x="-11502" y="473108"/>
                  <a:pt x="0" y="192682"/>
                </a:cubicBezTo>
                <a:close/>
              </a:path>
              <a:path w="7516860" h="1705751" stroke="0" extrusionOk="0">
                <a:moveTo>
                  <a:pt x="0" y="192682"/>
                </a:moveTo>
                <a:cubicBezTo>
                  <a:pt x="-5249" y="83029"/>
                  <a:pt x="78551" y="2896"/>
                  <a:pt x="192682" y="0"/>
                </a:cubicBezTo>
                <a:cubicBezTo>
                  <a:pt x="474031" y="15629"/>
                  <a:pt x="618911" y="16354"/>
                  <a:pt x="983630" y="0"/>
                </a:cubicBezTo>
                <a:cubicBezTo>
                  <a:pt x="1348349" y="-16354"/>
                  <a:pt x="1358090" y="-2007"/>
                  <a:pt x="1560633" y="0"/>
                </a:cubicBezTo>
                <a:cubicBezTo>
                  <a:pt x="1763176" y="2007"/>
                  <a:pt x="1883793" y="15831"/>
                  <a:pt x="2066320" y="0"/>
                </a:cubicBezTo>
                <a:cubicBezTo>
                  <a:pt x="2248847" y="-15831"/>
                  <a:pt x="2582332" y="7720"/>
                  <a:pt x="2785953" y="0"/>
                </a:cubicBezTo>
                <a:cubicBezTo>
                  <a:pt x="2989574" y="-7720"/>
                  <a:pt x="3130313" y="-18935"/>
                  <a:pt x="3362956" y="0"/>
                </a:cubicBezTo>
                <a:cubicBezTo>
                  <a:pt x="3595599" y="18935"/>
                  <a:pt x="3769547" y="-12174"/>
                  <a:pt x="4153904" y="0"/>
                </a:cubicBezTo>
                <a:cubicBezTo>
                  <a:pt x="4538261" y="12174"/>
                  <a:pt x="4516666" y="-20358"/>
                  <a:pt x="4659592" y="0"/>
                </a:cubicBezTo>
                <a:cubicBezTo>
                  <a:pt x="4802518" y="20358"/>
                  <a:pt x="5230226" y="-14973"/>
                  <a:pt x="5450540" y="0"/>
                </a:cubicBezTo>
                <a:cubicBezTo>
                  <a:pt x="5670854" y="14973"/>
                  <a:pt x="5795336" y="19831"/>
                  <a:pt x="5884912" y="0"/>
                </a:cubicBezTo>
                <a:cubicBezTo>
                  <a:pt x="5974488" y="-19831"/>
                  <a:pt x="6359449" y="32406"/>
                  <a:pt x="6533230" y="0"/>
                </a:cubicBezTo>
                <a:cubicBezTo>
                  <a:pt x="6707011" y="-32406"/>
                  <a:pt x="7056833" y="-28573"/>
                  <a:pt x="7324178" y="0"/>
                </a:cubicBezTo>
                <a:cubicBezTo>
                  <a:pt x="7449221" y="-18407"/>
                  <a:pt x="7526284" y="80190"/>
                  <a:pt x="7516860" y="192682"/>
                </a:cubicBezTo>
                <a:cubicBezTo>
                  <a:pt x="7548968" y="510346"/>
                  <a:pt x="7548120" y="611038"/>
                  <a:pt x="7516860" y="852876"/>
                </a:cubicBezTo>
                <a:cubicBezTo>
                  <a:pt x="7485600" y="1094714"/>
                  <a:pt x="7539179" y="1303026"/>
                  <a:pt x="7516860" y="1513069"/>
                </a:cubicBezTo>
                <a:cubicBezTo>
                  <a:pt x="7501047" y="1604585"/>
                  <a:pt x="7428551" y="1702699"/>
                  <a:pt x="7324178" y="1705751"/>
                </a:cubicBezTo>
                <a:cubicBezTo>
                  <a:pt x="7075147" y="1705307"/>
                  <a:pt x="6959764" y="1709424"/>
                  <a:pt x="6604545" y="1705751"/>
                </a:cubicBezTo>
                <a:cubicBezTo>
                  <a:pt x="6249326" y="1702078"/>
                  <a:pt x="6387148" y="1693270"/>
                  <a:pt x="6170172" y="1705751"/>
                </a:cubicBezTo>
                <a:cubicBezTo>
                  <a:pt x="5953196" y="1718232"/>
                  <a:pt x="5809934" y="1688336"/>
                  <a:pt x="5664484" y="1705751"/>
                </a:cubicBezTo>
                <a:cubicBezTo>
                  <a:pt x="5519034" y="1723166"/>
                  <a:pt x="5249556" y="1735686"/>
                  <a:pt x="4873537" y="1705751"/>
                </a:cubicBezTo>
                <a:cubicBezTo>
                  <a:pt x="4497518" y="1675816"/>
                  <a:pt x="4505646" y="1694429"/>
                  <a:pt x="4225219" y="1705751"/>
                </a:cubicBezTo>
                <a:cubicBezTo>
                  <a:pt x="3944792" y="1717073"/>
                  <a:pt x="3957274" y="1698199"/>
                  <a:pt x="3719531" y="1705751"/>
                </a:cubicBezTo>
                <a:cubicBezTo>
                  <a:pt x="3481788" y="1713303"/>
                  <a:pt x="3365009" y="1737604"/>
                  <a:pt x="3071213" y="1705751"/>
                </a:cubicBezTo>
                <a:cubicBezTo>
                  <a:pt x="2777417" y="1673898"/>
                  <a:pt x="2838763" y="1711288"/>
                  <a:pt x="2636840" y="1705751"/>
                </a:cubicBezTo>
                <a:cubicBezTo>
                  <a:pt x="2434917" y="1700214"/>
                  <a:pt x="2336553" y="1690370"/>
                  <a:pt x="2202467" y="1705751"/>
                </a:cubicBezTo>
                <a:cubicBezTo>
                  <a:pt x="2068381" y="1721132"/>
                  <a:pt x="1716521" y="1673558"/>
                  <a:pt x="1554149" y="1705751"/>
                </a:cubicBezTo>
                <a:cubicBezTo>
                  <a:pt x="1391777" y="1737944"/>
                  <a:pt x="1234454" y="1694079"/>
                  <a:pt x="1048462" y="1705751"/>
                </a:cubicBezTo>
                <a:cubicBezTo>
                  <a:pt x="862470" y="1717423"/>
                  <a:pt x="600818" y="1741779"/>
                  <a:pt x="192682" y="1705751"/>
                </a:cubicBezTo>
                <a:cubicBezTo>
                  <a:pt x="100312" y="1702670"/>
                  <a:pt x="8238" y="1626271"/>
                  <a:pt x="0" y="1513069"/>
                </a:cubicBezTo>
                <a:cubicBezTo>
                  <a:pt x="-23733" y="1184289"/>
                  <a:pt x="23475" y="999430"/>
                  <a:pt x="0" y="826468"/>
                </a:cubicBezTo>
                <a:cubicBezTo>
                  <a:pt x="-23475" y="653506"/>
                  <a:pt x="-26438" y="356637"/>
                  <a:pt x="0" y="192682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B726EC-8C2B-4F78-7EA6-F5C5C4240613}"/>
              </a:ext>
            </a:extLst>
          </p:cNvPr>
          <p:cNvSpPr txBox="1"/>
          <p:nvPr/>
        </p:nvSpPr>
        <p:spPr>
          <a:xfrm>
            <a:off x="2425617" y="2552593"/>
            <a:ext cx="73407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8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상장수여</a:t>
            </a:r>
            <a:endParaRPr lang="ko-KR" altLang="en-US" sz="199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9" name="그림 8" descr="만화 영화, 클립아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FE191DA-C1DD-C2D9-F358-7371B8447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1338">
            <a:off x="9358927" y="3597498"/>
            <a:ext cx="2932182" cy="3291847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8C55B10F-568B-7819-CAD2-21EF56B588BD}"/>
              </a:ext>
            </a:extLst>
          </p:cNvPr>
          <p:cNvGrpSpPr/>
          <p:nvPr/>
        </p:nvGrpSpPr>
        <p:grpSpPr>
          <a:xfrm rot="21183173">
            <a:off x="331004" y="4049725"/>
            <a:ext cx="1958508" cy="2554899"/>
            <a:chOff x="210425" y="4003845"/>
            <a:chExt cx="1958508" cy="2554899"/>
          </a:xfrm>
        </p:grpSpPr>
        <p:pic>
          <p:nvPicPr>
            <p:cNvPr id="12" name="그림 11" descr="꽃, 그래픽, 클립아트, 만화 영화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B739FC64-11EC-71AD-2EBB-2C35196C3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2" t="55256" r="81500" b="1324"/>
            <a:stretch>
              <a:fillRect/>
            </a:stretch>
          </p:blipFill>
          <p:spPr>
            <a:xfrm>
              <a:off x="210425" y="4003845"/>
              <a:ext cx="1958508" cy="255489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150A17E-611F-1C11-1061-E76A3A06504B}"/>
                </a:ext>
              </a:extLst>
            </p:cNvPr>
            <p:cNvSpPr txBox="1"/>
            <p:nvPr/>
          </p:nvSpPr>
          <p:spPr>
            <a:xfrm>
              <a:off x="854256" y="4433225"/>
              <a:ext cx="798478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5400" dirty="0">
                  <a:solidFill>
                    <a:srgbClr val="FAAD00"/>
                  </a:solidFill>
                  <a:latin typeface="ONE 모바일고딕 Title" panose="00000500000000000000" pitchFamily="2" charset="-127"/>
                  <a:ea typeface="ONE 모바일고딕 Title" panose="00000500000000000000" pitchFamily="2" charset="-127"/>
                </a:rPr>
                <a:t>축</a:t>
              </a:r>
            </a:p>
          </p:txBody>
        </p:sp>
      </p:grpSp>
      <p:pic>
        <p:nvPicPr>
          <p:cNvPr id="18" name="그림 1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2A91CF8-0F84-55B7-0185-30B5C2DFE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2" t="53313" r="65730" b="3267"/>
          <a:stretch>
            <a:fillRect/>
          </a:stretch>
        </p:blipFill>
        <p:spPr>
          <a:xfrm rot="20426649">
            <a:off x="9767140" y="226450"/>
            <a:ext cx="1958508" cy="2554899"/>
          </a:xfrm>
          <a:prstGeom prst="rect">
            <a:avLst/>
          </a:prstGeom>
        </p:spPr>
      </p:pic>
      <p:pic>
        <p:nvPicPr>
          <p:cNvPr id="20" name="그림 19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98B85FD-6D45-6F23-8FD4-190C9D2450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8" t="-123" r="71613" b="56703"/>
          <a:stretch>
            <a:fillRect/>
          </a:stretch>
        </p:blipFill>
        <p:spPr>
          <a:xfrm rot="20134561">
            <a:off x="-21131" y="60336"/>
            <a:ext cx="3680426" cy="2554899"/>
          </a:xfrm>
          <a:prstGeom prst="rect">
            <a:avLst/>
          </a:prstGeom>
        </p:spPr>
      </p:pic>
      <p:pic>
        <p:nvPicPr>
          <p:cNvPr id="21" name="그림 20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7417E0C-FC32-FB19-55FB-F3819CACFA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971652">
            <a:off x="7406435" y="721307"/>
            <a:ext cx="2062854" cy="1107621"/>
          </a:xfrm>
          <a:prstGeom prst="rect">
            <a:avLst/>
          </a:prstGeom>
        </p:spPr>
      </p:pic>
      <p:pic>
        <p:nvPicPr>
          <p:cNvPr id="22" name="그림 2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6CB213E-FD32-21A6-5550-0E27C34191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809584">
            <a:off x="5249559" y="973383"/>
            <a:ext cx="1993012" cy="1208378"/>
          </a:xfrm>
          <a:prstGeom prst="rect">
            <a:avLst/>
          </a:prstGeom>
        </p:spPr>
      </p:pic>
      <p:pic>
        <p:nvPicPr>
          <p:cNvPr id="23" name="그림 2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7ADD4E0-A2B3-E109-B0BA-926F7F3A0B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3949312" y="4276189"/>
            <a:ext cx="1156469" cy="1161006"/>
          </a:xfrm>
          <a:prstGeom prst="rect">
            <a:avLst/>
          </a:prstGeom>
        </p:spPr>
      </p:pic>
      <p:pic>
        <p:nvPicPr>
          <p:cNvPr id="24" name="그림 2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8FB1845-3B0F-8FB9-0151-BBA709B89E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5074550" y="4904449"/>
            <a:ext cx="845832" cy="849150"/>
          </a:xfrm>
          <a:prstGeom prst="rect">
            <a:avLst/>
          </a:prstGeom>
        </p:spPr>
      </p:pic>
      <p:pic>
        <p:nvPicPr>
          <p:cNvPr id="25" name="그림 2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8A32956-D4DB-92EE-DE7C-C1ADF62E25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6020423" y="4481232"/>
            <a:ext cx="971730" cy="975542"/>
          </a:xfrm>
          <a:prstGeom prst="rect">
            <a:avLst/>
          </a:prstGeom>
        </p:spPr>
      </p:pic>
      <p:pic>
        <p:nvPicPr>
          <p:cNvPr id="26" name="그림 2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B83A506-BD07-0615-2C4B-384EC6AFD0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2608190" y="4237217"/>
            <a:ext cx="1039368" cy="104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778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5A2FD6-885B-ED52-DEEA-5E3DDCC93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D11F60A-6B1C-33DA-5A4E-9F6DBFD2A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511358" y="303092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5DDB318-6E01-A4D1-2753-3369EC801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243029" y="5663831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BB76138-B44A-556E-AA8B-9A1481235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164452" y="2850831"/>
            <a:ext cx="1432994" cy="114827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8D07231-3324-E3F9-2739-89951B61C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3F41637-A3D3-9849-8F7E-7F51D54DA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587163" y="-317970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24FBD0A-3FE0-33D9-87DF-503896FD4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40FBBB2-FDE5-3AB7-9A84-8439417DB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41074" y="-172939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4E5BEA3-FE87-3B96-0CEA-499F78D28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601722" y="5549304"/>
            <a:ext cx="1393400" cy="1195199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6DA2D486-7F17-833E-BA6F-1A34E2D25ED6}"/>
              </a:ext>
            </a:extLst>
          </p:cNvPr>
          <p:cNvGrpSpPr/>
          <p:nvPr/>
        </p:nvGrpSpPr>
        <p:grpSpPr>
          <a:xfrm rot="21183173">
            <a:off x="23757" y="4972620"/>
            <a:ext cx="1518574" cy="1972494"/>
            <a:chOff x="210425" y="4003845"/>
            <a:chExt cx="1958508" cy="2554899"/>
          </a:xfrm>
        </p:grpSpPr>
        <p:pic>
          <p:nvPicPr>
            <p:cNvPr id="12" name="그림 11" descr="꽃, 그래픽, 클립아트, 만화 영화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6E92E95D-C77E-7E54-9187-38F85DF92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2" t="55256" r="81500" b="1324"/>
            <a:stretch>
              <a:fillRect/>
            </a:stretch>
          </p:blipFill>
          <p:spPr>
            <a:xfrm>
              <a:off x="210425" y="4003845"/>
              <a:ext cx="1958508" cy="255489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64E855-DEF1-4740-9DE4-D954706B3EE3}"/>
                </a:ext>
              </a:extLst>
            </p:cNvPr>
            <p:cNvSpPr txBox="1"/>
            <p:nvPr/>
          </p:nvSpPr>
          <p:spPr>
            <a:xfrm>
              <a:off x="833246" y="4430161"/>
              <a:ext cx="798478" cy="9966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400" dirty="0">
                  <a:solidFill>
                    <a:srgbClr val="FAAD00"/>
                  </a:solidFill>
                  <a:latin typeface="ONE 모바일고딕 Title" panose="00000500000000000000" pitchFamily="2" charset="-127"/>
                  <a:ea typeface="ONE 모바일고딕 Title" panose="00000500000000000000" pitchFamily="2" charset="-127"/>
                </a:rPr>
                <a:t>축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24475900-EE50-B0D7-0D17-0CCDEF13704E}"/>
              </a:ext>
            </a:extLst>
          </p:cNvPr>
          <p:cNvGrpSpPr/>
          <p:nvPr/>
        </p:nvGrpSpPr>
        <p:grpSpPr>
          <a:xfrm>
            <a:off x="3332710" y="280667"/>
            <a:ext cx="5740848" cy="1015663"/>
            <a:chOff x="4117961" y="201782"/>
            <a:chExt cx="3956078" cy="1917539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023FEE2-1BF2-564B-9E5B-2FE32890CA14}"/>
                </a:ext>
              </a:extLst>
            </p:cNvPr>
            <p:cNvSpPr txBox="1"/>
            <p:nvPr/>
          </p:nvSpPr>
          <p:spPr>
            <a:xfrm>
              <a:off x="4353635" y="201782"/>
              <a:ext cx="3484729" cy="1917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>
                  <a:ln w="13970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밝은미소상</a:t>
              </a:r>
              <a:endParaRPr lang="ko-KR" altLang="en-US" sz="6000" spc="300" dirty="0">
                <a:ln w="139700" cap="sq">
                  <a:solidFill>
                    <a:srgbClr val="69C6FF"/>
                  </a:solidFill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5ADA5EF-0692-DBA7-F643-36DEBAF2562F}"/>
                </a:ext>
              </a:extLst>
            </p:cNvPr>
            <p:cNvSpPr txBox="1"/>
            <p:nvPr/>
          </p:nvSpPr>
          <p:spPr>
            <a:xfrm>
              <a:off x="4117961" y="201782"/>
              <a:ext cx="3956078" cy="1917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 err="1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밝은미소상</a:t>
              </a:r>
              <a:endParaRPr lang="ko-KR" altLang="en-US" sz="60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08E4A85-D5A7-5724-B083-46C784D3F262}"/>
              </a:ext>
            </a:extLst>
          </p:cNvPr>
          <p:cNvSpPr/>
          <p:nvPr/>
        </p:nvSpPr>
        <p:spPr>
          <a:xfrm>
            <a:off x="1208053" y="1610119"/>
            <a:ext cx="2782355" cy="3956539"/>
          </a:xfrm>
          <a:prstGeom prst="rect">
            <a:avLst/>
          </a:prstGeom>
          <a:solidFill>
            <a:srgbClr val="DDF2FF"/>
          </a:solidFill>
          <a:ln w="130175" cap="rnd">
            <a:solidFill>
              <a:srgbClr val="FFD266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" name="그림 5" descr="만화 영화, 클립아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595B189-7ABC-3219-CBB6-59E754DF86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077" y="2086150"/>
            <a:ext cx="2861367" cy="3108036"/>
          </a:xfrm>
          <a:prstGeom prst="rect">
            <a:avLst/>
          </a:prstGeom>
        </p:spPr>
      </p:pic>
      <p:pic>
        <p:nvPicPr>
          <p:cNvPr id="18" name="그림 1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A24B0BB-AC8C-1677-0B32-56E1E663C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2" t="53313" r="65730" b="3267"/>
          <a:stretch>
            <a:fillRect/>
          </a:stretch>
        </p:blipFill>
        <p:spPr>
          <a:xfrm rot="1081797">
            <a:off x="10628664" y="4915030"/>
            <a:ext cx="1418289" cy="1850176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E6472D57-4E28-76FA-34BB-39F56F6B753F}"/>
              </a:ext>
            </a:extLst>
          </p:cNvPr>
          <p:cNvSpPr/>
          <p:nvPr/>
        </p:nvSpPr>
        <p:spPr>
          <a:xfrm>
            <a:off x="4785464" y="1610120"/>
            <a:ext cx="2782355" cy="3956539"/>
          </a:xfrm>
          <a:prstGeom prst="rect">
            <a:avLst/>
          </a:prstGeom>
          <a:solidFill>
            <a:srgbClr val="DDF2FF"/>
          </a:solidFill>
          <a:ln w="130175" cap="rnd">
            <a:solidFill>
              <a:srgbClr val="FFD266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5" name="그림 24" descr="만화 영화, 클립아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0344E75-030C-69CE-B7E6-6EC2399DE7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488" y="2086151"/>
            <a:ext cx="2861367" cy="3108036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63E3B47D-E6F5-3011-1C21-C0341EAAB93A}"/>
              </a:ext>
            </a:extLst>
          </p:cNvPr>
          <p:cNvSpPr/>
          <p:nvPr/>
        </p:nvSpPr>
        <p:spPr>
          <a:xfrm>
            <a:off x="8302839" y="1581603"/>
            <a:ext cx="2782355" cy="3956539"/>
          </a:xfrm>
          <a:prstGeom prst="rect">
            <a:avLst/>
          </a:prstGeom>
          <a:solidFill>
            <a:srgbClr val="DDF2FF"/>
          </a:solidFill>
          <a:ln w="130175" cap="rnd">
            <a:solidFill>
              <a:srgbClr val="FFD266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0" name="그림 29" descr="만화 영화, 클립아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5B7E962-F089-0992-E967-123B3112D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863" y="2057634"/>
            <a:ext cx="2861367" cy="310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664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4DBE02-D331-372B-08AA-F4DD764385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37FADE8-9D0C-74B5-6923-4D773A0D7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2705434" y="808165"/>
            <a:ext cx="1432994" cy="966144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38D6126-2DD8-9C1D-D408-452706B9E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9E0F05C-8691-635D-0BEF-94FDA62BD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866AC96-6671-5127-9632-2C05C9C97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6D4AC1CC-5134-1296-E8AD-06E9BFD88067}"/>
              </a:ext>
            </a:extLst>
          </p:cNvPr>
          <p:cNvSpPr/>
          <p:nvPr/>
        </p:nvSpPr>
        <p:spPr>
          <a:xfrm>
            <a:off x="2658232" y="2427271"/>
            <a:ext cx="7137400" cy="1705751"/>
          </a:xfrm>
          <a:custGeom>
            <a:avLst/>
            <a:gdLst>
              <a:gd name="connsiteX0" fmla="*/ 0 w 7137400"/>
              <a:gd name="connsiteY0" fmla="*/ 192682 h 1705751"/>
              <a:gd name="connsiteX1" fmla="*/ 192682 w 7137400"/>
              <a:gd name="connsiteY1" fmla="*/ 0 h 1705751"/>
              <a:gd name="connsiteX2" fmla="*/ 935406 w 7137400"/>
              <a:gd name="connsiteY2" fmla="*/ 0 h 1705751"/>
              <a:gd name="connsiteX3" fmla="*/ 1408048 w 7137400"/>
              <a:gd name="connsiteY3" fmla="*/ 0 h 1705751"/>
              <a:gd name="connsiteX4" fmla="*/ 1948211 w 7137400"/>
              <a:gd name="connsiteY4" fmla="*/ 0 h 1705751"/>
              <a:gd name="connsiteX5" fmla="*/ 2690935 w 7137400"/>
              <a:gd name="connsiteY5" fmla="*/ 0 h 1705751"/>
              <a:gd name="connsiteX6" fmla="*/ 3231098 w 7137400"/>
              <a:gd name="connsiteY6" fmla="*/ 0 h 1705751"/>
              <a:gd name="connsiteX7" fmla="*/ 3703741 w 7137400"/>
              <a:gd name="connsiteY7" fmla="*/ 0 h 1705751"/>
              <a:gd name="connsiteX8" fmla="*/ 4243904 w 7137400"/>
              <a:gd name="connsiteY8" fmla="*/ 0 h 1705751"/>
              <a:gd name="connsiteX9" fmla="*/ 4851587 w 7137400"/>
              <a:gd name="connsiteY9" fmla="*/ 0 h 1705751"/>
              <a:gd name="connsiteX10" fmla="*/ 5526790 w 7137400"/>
              <a:gd name="connsiteY10" fmla="*/ 0 h 1705751"/>
              <a:gd name="connsiteX11" fmla="*/ 6066953 w 7137400"/>
              <a:gd name="connsiteY11" fmla="*/ 0 h 1705751"/>
              <a:gd name="connsiteX12" fmla="*/ 6944718 w 7137400"/>
              <a:gd name="connsiteY12" fmla="*/ 0 h 1705751"/>
              <a:gd name="connsiteX13" fmla="*/ 7137400 w 7137400"/>
              <a:gd name="connsiteY13" fmla="*/ 192682 h 1705751"/>
              <a:gd name="connsiteX14" fmla="*/ 7137400 w 7137400"/>
              <a:gd name="connsiteY14" fmla="*/ 813264 h 1705751"/>
              <a:gd name="connsiteX15" fmla="*/ 7137400 w 7137400"/>
              <a:gd name="connsiteY15" fmla="*/ 1513069 h 1705751"/>
              <a:gd name="connsiteX16" fmla="*/ 6944718 w 7137400"/>
              <a:gd name="connsiteY16" fmla="*/ 1705751 h 1705751"/>
              <a:gd name="connsiteX17" fmla="*/ 6337035 w 7137400"/>
              <a:gd name="connsiteY17" fmla="*/ 1705751 h 1705751"/>
              <a:gd name="connsiteX18" fmla="*/ 5864392 w 7137400"/>
              <a:gd name="connsiteY18" fmla="*/ 1705751 h 1705751"/>
              <a:gd name="connsiteX19" fmla="*/ 5054148 w 7137400"/>
              <a:gd name="connsiteY19" fmla="*/ 1705751 h 1705751"/>
              <a:gd name="connsiteX20" fmla="*/ 4378944 w 7137400"/>
              <a:gd name="connsiteY20" fmla="*/ 1705751 h 1705751"/>
              <a:gd name="connsiteX21" fmla="*/ 3568700 w 7137400"/>
              <a:gd name="connsiteY21" fmla="*/ 1705751 h 1705751"/>
              <a:gd name="connsiteX22" fmla="*/ 2961017 w 7137400"/>
              <a:gd name="connsiteY22" fmla="*/ 1705751 h 1705751"/>
              <a:gd name="connsiteX23" fmla="*/ 2420854 w 7137400"/>
              <a:gd name="connsiteY23" fmla="*/ 1705751 h 1705751"/>
              <a:gd name="connsiteX24" fmla="*/ 1745650 w 7137400"/>
              <a:gd name="connsiteY24" fmla="*/ 1705751 h 1705751"/>
              <a:gd name="connsiteX25" fmla="*/ 1002926 w 7137400"/>
              <a:gd name="connsiteY25" fmla="*/ 1705751 h 1705751"/>
              <a:gd name="connsiteX26" fmla="*/ 192682 w 7137400"/>
              <a:gd name="connsiteY26" fmla="*/ 1705751 h 1705751"/>
              <a:gd name="connsiteX27" fmla="*/ 0 w 7137400"/>
              <a:gd name="connsiteY27" fmla="*/ 1513069 h 1705751"/>
              <a:gd name="connsiteX28" fmla="*/ 0 w 7137400"/>
              <a:gd name="connsiteY28" fmla="*/ 839672 h 1705751"/>
              <a:gd name="connsiteX29" fmla="*/ 0 w 7137400"/>
              <a:gd name="connsiteY29" fmla="*/ 192682 h 170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137400" h="1705751" fill="none" extrusionOk="0">
                <a:moveTo>
                  <a:pt x="0" y="192682"/>
                </a:moveTo>
                <a:cubicBezTo>
                  <a:pt x="-7018" y="93371"/>
                  <a:pt x="76048" y="21869"/>
                  <a:pt x="192682" y="0"/>
                </a:cubicBezTo>
                <a:cubicBezTo>
                  <a:pt x="462724" y="-932"/>
                  <a:pt x="583657" y="-30129"/>
                  <a:pt x="935406" y="0"/>
                </a:cubicBezTo>
                <a:cubicBezTo>
                  <a:pt x="1287155" y="30129"/>
                  <a:pt x="1176226" y="-22876"/>
                  <a:pt x="1408048" y="0"/>
                </a:cubicBezTo>
                <a:cubicBezTo>
                  <a:pt x="1639870" y="22876"/>
                  <a:pt x="1746570" y="8685"/>
                  <a:pt x="1948211" y="0"/>
                </a:cubicBezTo>
                <a:cubicBezTo>
                  <a:pt x="2149852" y="-8685"/>
                  <a:pt x="2413467" y="11407"/>
                  <a:pt x="2690935" y="0"/>
                </a:cubicBezTo>
                <a:cubicBezTo>
                  <a:pt x="2968403" y="-11407"/>
                  <a:pt x="3041980" y="227"/>
                  <a:pt x="3231098" y="0"/>
                </a:cubicBezTo>
                <a:cubicBezTo>
                  <a:pt x="3420216" y="-227"/>
                  <a:pt x="3514759" y="19340"/>
                  <a:pt x="3703741" y="0"/>
                </a:cubicBezTo>
                <a:cubicBezTo>
                  <a:pt x="3892723" y="-19340"/>
                  <a:pt x="3976230" y="22093"/>
                  <a:pt x="4243904" y="0"/>
                </a:cubicBezTo>
                <a:cubicBezTo>
                  <a:pt x="4511578" y="-22093"/>
                  <a:pt x="4581719" y="-6825"/>
                  <a:pt x="4851587" y="0"/>
                </a:cubicBezTo>
                <a:cubicBezTo>
                  <a:pt x="5121455" y="6825"/>
                  <a:pt x="5296862" y="8022"/>
                  <a:pt x="5526790" y="0"/>
                </a:cubicBezTo>
                <a:cubicBezTo>
                  <a:pt x="5756718" y="-8022"/>
                  <a:pt x="5869540" y="-8582"/>
                  <a:pt x="6066953" y="0"/>
                </a:cubicBezTo>
                <a:cubicBezTo>
                  <a:pt x="6264366" y="8582"/>
                  <a:pt x="6625397" y="-3162"/>
                  <a:pt x="6944718" y="0"/>
                </a:cubicBezTo>
                <a:cubicBezTo>
                  <a:pt x="7045863" y="-9413"/>
                  <a:pt x="7115285" y="96545"/>
                  <a:pt x="7137400" y="192682"/>
                </a:cubicBezTo>
                <a:cubicBezTo>
                  <a:pt x="7117208" y="361151"/>
                  <a:pt x="7158126" y="549226"/>
                  <a:pt x="7137400" y="813264"/>
                </a:cubicBezTo>
                <a:cubicBezTo>
                  <a:pt x="7116674" y="1077302"/>
                  <a:pt x="7104295" y="1194210"/>
                  <a:pt x="7137400" y="1513069"/>
                </a:cubicBezTo>
                <a:cubicBezTo>
                  <a:pt x="7140735" y="1620056"/>
                  <a:pt x="7037513" y="1710734"/>
                  <a:pt x="6944718" y="1705751"/>
                </a:cubicBezTo>
                <a:cubicBezTo>
                  <a:pt x="6697806" y="1722135"/>
                  <a:pt x="6540064" y="1687598"/>
                  <a:pt x="6337035" y="1705751"/>
                </a:cubicBezTo>
                <a:cubicBezTo>
                  <a:pt x="6134006" y="1723904"/>
                  <a:pt x="6020656" y="1726092"/>
                  <a:pt x="5864392" y="1705751"/>
                </a:cubicBezTo>
                <a:cubicBezTo>
                  <a:pt x="5708128" y="1685410"/>
                  <a:pt x="5319772" y="1693723"/>
                  <a:pt x="5054148" y="1705751"/>
                </a:cubicBezTo>
                <a:cubicBezTo>
                  <a:pt x="4788524" y="1717779"/>
                  <a:pt x="4642456" y="1703568"/>
                  <a:pt x="4378944" y="1705751"/>
                </a:cubicBezTo>
                <a:cubicBezTo>
                  <a:pt x="4115432" y="1707934"/>
                  <a:pt x="3915429" y="1687494"/>
                  <a:pt x="3568700" y="1705751"/>
                </a:cubicBezTo>
                <a:cubicBezTo>
                  <a:pt x="3221971" y="1724008"/>
                  <a:pt x="3211515" y="1723133"/>
                  <a:pt x="2961017" y="1705751"/>
                </a:cubicBezTo>
                <a:cubicBezTo>
                  <a:pt x="2710519" y="1688369"/>
                  <a:pt x="2551227" y="1723327"/>
                  <a:pt x="2420854" y="1705751"/>
                </a:cubicBezTo>
                <a:cubicBezTo>
                  <a:pt x="2290481" y="1688175"/>
                  <a:pt x="1880775" y="1691105"/>
                  <a:pt x="1745650" y="1705751"/>
                </a:cubicBezTo>
                <a:cubicBezTo>
                  <a:pt x="1610525" y="1720397"/>
                  <a:pt x="1361516" y="1714123"/>
                  <a:pt x="1002926" y="1705751"/>
                </a:cubicBezTo>
                <a:cubicBezTo>
                  <a:pt x="644336" y="1697379"/>
                  <a:pt x="532913" y="1680682"/>
                  <a:pt x="192682" y="1705751"/>
                </a:cubicBezTo>
                <a:cubicBezTo>
                  <a:pt x="85650" y="1715085"/>
                  <a:pt x="-15645" y="1605771"/>
                  <a:pt x="0" y="1513069"/>
                </a:cubicBezTo>
                <a:cubicBezTo>
                  <a:pt x="2743" y="1288738"/>
                  <a:pt x="13935" y="1087000"/>
                  <a:pt x="0" y="839672"/>
                </a:cubicBezTo>
                <a:cubicBezTo>
                  <a:pt x="-13935" y="592344"/>
                  <a:pt x="-15052" y="426598"/>
                  <a:pt x="0" y="192682"/>
                </a:cubicBezTo>
                <a:close/>
              </a:path>
              <a:path w="7137400" h="1705751" stroke="0" extrusionOk="0">
                <a:moveTo>
                  <a:pt x="0" y="192682"/>
                </a:moveTo>
                <a:cubicBezTo>
                  <a:pt x="-5249" y="83029"/>
                  <a:pt x="78551" y="2896"/>
                  <a:pt x="192682" y="0"/>
                </a:cubicBezTo>
                <a:cubicBezTo>
                  <a:pt x="440386" y="35133"/>
                  <a:pt x="710792" y="-8164"/>
                  <a:pt x="1002926" y="0"/>
                </a:cubicBezTo>
                <a:cubicBezTo>
                  <a:pt x="1295060" y="8164"/>
                  <a:pt x="1361133" y="-15024"/>
                  <a:pt x="1610610" y="0"/>
                </a:cubicBezTo>
                <a:cubicBezTo>
                  <a:pt x="1860087" y="15024"/>
                  <a:pt x="2037280" y="-21004"/>
                  <a:pt x="2150772" y="0"/>
                </a:cubicBezTo>
                <a:cubicBezTo>
                  <a:pt x="2264264" y="21004"/>
                  <a:pt x="2539456" y="25617"/>
                  <a:pt x="2893496" y="0"/>
                </a:cubicBezTo>
                <a:cubicBezTo>
                  <a:pt x="3247536" y="-25617"/>
                  <a:pt x="3279569" y="-14909"/>
                  <a:pt x="3501180" y="0"/>
                </a:cubicBezTo>
                <a:cubicBezTo>
                  <a:pt x="3722791" y="14909"/>
                  <a:pt x="4067068" y="37665"/>
                  <a:pt x="4311424" y="0"/>
                </a:cubicBezTo>
                <a:cubicBezTo>
                  <a:pt x="4555780" y="-37665"/>
                  <a:pt x="4588260" y="3286"/>
                  <a:pt x="4851587" y="0"/>
                </a:cubicBezTo>
                <a:cubicBezTo>
                  <a:pt x="5114914" y="-3286"/>
                  <a:pt x="5282607" y="35502"/>
                  <a:pt x="5661831" y="0"/>
                </a:cubicBezTo>
                <a:cubicBezTo>
                  <a:pt x="6041055" y="-35502"/>
                  <a:pt x="6031176" y="15300"/>
                  <a:pt x="6134474" y="0"/>
                </a:cubicBezTo>
                <a:cubicBezTo>
                  <a:pt x="6237772" y="-15300"/>
                  <a:pt x="6711106" y="-14787"/>
                  <a:pt x="6944718" y="0"/>
                </a:cubicBezTo>
                <a:cubicBezTo>
                  <a:pt x="7059373" y="12267"/>
                  <a:pt x="7138398" y="96601"/>
                  <a:pt x="7137400" y="192682"/>
                </a:cubicBezTo>
                <a:cubicBezTo>
                  <a:pt x="7153055" y="445628"/>
                  <a:pt x="7109306" y="581035"/>
                  <a:pt x="7137400" y="813264"/>
                </a:cubicBezTo>
                <a:cubicBezTo>
                  <a:pt x="7165494" y="1045493"/>
                  <a:pt x="7106731" y="1335541"/>
                  <a:pt x="7137400" y="1513069"/>
                </a:cubicBezTo>
                <a:cubicBezTo>
                  <a:pt x="7125828" y="1621384"/>
                  <a:pt x="7037388" y="1696267"/>
                  <a:pt x="6944718" y="1705751"/>
                </a:cubicBezTo>
                <a:cubicBezTo>
                  <a:pt x="6603506" y="1720774"/>
                  <a:pt x="6400563" y="1719048"/>
                  <a:pt x="6201994" y="1705751"/>
                </a:cubicBezTo>
                <a:cubicBezTo>
                  <a:pt x="6003425" y="1692454"/>
                  <a:pt x="5784511" y="1693768"/>
                  <a:pt x="5526790" y="1705751"/>
                </a:cubicBezTo>
                <a:cubicBezTo>
                  <a:pt x="5269069" y="1717734"/>
                  <a:pt x="5172229" y="1688899"/>
                  <a:pt x="5054148" y="1705751"/>
                </a:cubicBezTo>
                <a:cubicBezTo>
                  <a:pt x="4936067" y="1722603"/>
                  <a:pt x="4635951" y="1679429"/>
                  <a:pt x="4513985" y="1705751"/>
                </a:cubicBezTo>
                <a:cubicBezTo>
                  <a:pt x="4392019" y="1732073"/>
                  <a:pt x="4034346" y="1679496"/>
                  <a:pt x="3703741" y="1705751"/>
                </a:cubicBezTo>
                <a:cubicBezTo>
                  <a:pt x="3373136" y="1732006"/>
                  <a:pt x="3164543" y="1736500"/>
                  <a:pt x="3028537" y="1705751"/>
                </a:cubicBezTo>
                <a:cubicBezTo>
                  <a:pt x="2892531" y="1675002"/>
                  <a:pt x="2744412" y="1711195"/>
                  <a:pt x="2488374" y="1705751"/>
                </a:cubicBezTo>
                <a:cubicBezTo>
                  <a:pt x="2232336" y="1700307"/>
                  <a:pt x="2149946" y="1725534"/>
                  <a:pt x="1813171" y="1705751"/>
                </a:cubicBezTo>
                <a:cubicBezTo>
                  <a:pt x="1476396" y="1685968"/>
                  <a:pt x="1450167" y="1691188"/>
                  <a:pt x="1340528" y="1705751"/>
                </a:cubicBezTo>
                <a:cubicBezTo>
                  <a:pt x="1230889" y="1720314"/>
                  <a:pt x="997950" y="1689131"/>
                  <a:pt x="867886" y="1705751"/>
                </a:cubicBezTo>
                <a:cubicBezTo>
                  <a:pt x="737822" y="1722371"/>
                  <a:pt x="486782" y="1713218"/>
                  <a:pt x="192682" y="1705751"/>
                </a:cubicBezTo>
                <a:cubicBezTo>
                  <a:pt x="107689" y="1713249"/>
                  <a:pt x="1594" y="1624853"/>
                  <a:pt x="0" y="1513069"/>
                </a:cubicBezTo>
                <a:cubicBezTo>
                  <a:pt x="8520" y="1264439"/>
                  <a:pt x="13196" y="1171024"/>
                  <a:pt x="0" y="892487"/>
                </a:cubicBezTo>
                <a:cubicBezTo>
                  <a:pt x="-13196" y="613950"/>
                  <a:pt x="-18309" y="480177"/>
                  <a:pt x="0" y="192682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ADE274-8E9C-0952-9DE6-CEBDBABFF2DF}"/>
              </a:ext>
            </a:extLst>
          </p:cNvPr>
          <p:cNvSpPr txBox="1"/>
          <p:nvPr/>
        </p:nvSpPr>
        <p:spPr>
          <a:xfrm>
            <a:off x="2658232" y="2618427"/>
            <a:ext cx="713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0" spc="300" dirty="0" err="1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졸업가</a:t>
            </a:r>
            <a:r>
              <a:rPr lang="ko-KR" altLang="en-US" sz="80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 합창</a:t>
            </a:r>
            <a:endParaRPr lang="ko-KR" altLang="en-US" sz="166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6" name="그림 5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870486B-F024-8DDA-C0F3-A9A2BA63E6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16467" y="3905366"/>
            <a:ext cx="2439115" cy="2725406"/>
          </a:xfrm>
          <a:prstGeom prst="rect">
            <a:avLst/>
          </a:prstGeom>
        </p:spPr>
      </p:pic>
      <p:pic>
        <p:nvPicPr>
          <p:cNvPr id="9" name="그림 8" descr="클립아트, 만화 영화, 일러스트레이션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80C03AF-49E6-BFD7-526B-409D203DB9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2752" flipH="1">
            <a:off x="533783" y="3618650"/>
            <a:ext cx="2598915" cy="3052885"/>
          </a:xfrm>
          <a:prstGeom prst="rect">
            <a:avLst/>
          </a:prstGeom>
        </p:spPr>
      </p:pic>
      <p:pic>
        <p:nvPicPr>
          <p:cNvPr id="10" name="그림 9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734E38C-A728-EF3D-EF7C-2A88B2E6C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8409" flipH="1">
            <a:off x="780929" y="920801"/>
            <a:ext cx="2504680" cy="2798667"/>
          </a:xfrm>
          <a:prstGeom prst="rect">
            <a:avLst/>
          </a:prstGeom>
        </p:spPr>
      </p:pic>
      <p:pic>
        <p:nvPicPr>
          <p:cNvPr id="11" name="그림 10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98E7889-BB6B-B1FF-8718-C4AE6B5F69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77015">
            <a:off x="9561881" y="690788"/>
            <a:ext cx="2449318" cy="2877157"/>
          </a:xfrm>
          <a:prstGeom prst="rect">
            <a:avLst/>
          </a:prstGeom>
        </p:spPr>
      </p:pic>
      <p:pic>
        <p:nvPicPr>
          <p:cNvPr id="12" name="그림 1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9E65642-86EE-45ED-8E59-90DC1A4C7E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971652">
            <a:off x="7464977" y="850384"/>
            <a:ext cx="1881777" cy="1010394"/>
          </a:xfrm>
          <a:prstGeom prst="rect">
            <a:avLst/>
          </a:prstGeom>
        </p:spPr>
      </p:pic>
      <p:pic>
        <p:nvPicPr>
          <p:cNvPr id="13" name="그림 1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70289C6-D832-3269-281F-E1EA3B530B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809584">
            <a:off x="5727844" y="1129268"/>
            <a:ext cx="1666471" cy="1010394"/>
          </a:xfrm>
          <a:prstGeom prst="rect">
            <a:avLst/>
          </a:prstGeom>
        </p:spPr>
      </p:pic>
      <p:pic>
        <p:nvPicPr>
          <p:cNvPr id="14" name="그림 1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DFD8D69-0755-EB78-CED9-0A70781829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5228941" y="4735565"/>
            <a:ext cx="971422" cy="975233"/>
          </a:xfrm>
          <a:prstGeom prst="rect">
            <a:avLst/>
          </a:prstGeom>
        </p:spPr>
      </p:pic>
      <p:pic>
        <p:nvPicPr>
          <p:cNvPr id="15" name="그림 1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DD6F003-220E-8DA9-9CEC-EA4B27992A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6291143" y="4406692"/>
            <a:ext cx="710489" cy="713276"/>
          </a:xfrm>
          <a:prstGeom prst="rect">
            <a:avLst/>
          </a:prstGeom>
        </p:spPr>
      </p:pic>
      <p:pic>
        <p:nvPicPr>
          <p:cNvPr id="16" name="그림 1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ED40FA5-433D-0728-5BC6-FA82930C9D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7036772" y="4609299"/>
            <a:ext cx="816243" cy="819445"/>
          </a:xfrm>
          <a:prstGeom prst="rect">
            <a:avLst/>
          </a:prstGeom>
        </p:spPr>
      </p:pic>
      <p:pic>
        <p:nvPicPr>
          <p:cNvPr id="17" name="그림 1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3D744B7-BE69-4571-3971-6FD5D278D2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4271327" y="4449364"/>
            <a:ext cx="873058" cy="876483"/>
          </a:xfrm>
          <a:prstGeom prst="rect">
            <a:avLst/>
          </a:prstGeom>
        </p:spPr>
      </p:pic>
      <p:pic>
        <p:nvPicPr>
          <p:cNvPr id="23" name="그림 22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DD2D6D8-0F74-CC6A-A206-853CD2EC45A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0" r="35054" b="56923"/>
          <a:stretch>
            <a:fillRect/>
          </a:stretch>
        </p:blipFill>
        <p:spPr>
          <a:xfrm rot="20221982">
            <a:off x="-923028" y="-911291"/>
            <a:ext cx="5249408" cy="2684454"/>
          </a:xfrm>
          <a:prstGeom prst="rect">
            <a:avLst/>
          </a:prstGeom>
        </p:spPr>
      </p:pic>
      <p:pic>
        <p:nvPicPr>
          <p:cNvPr id="24" name="그림 23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7D34DD0-EAD6-47ED-F3C8-8ED4D3EA7C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4" t="47591" r="60850" b="9332"/>
          <a:stretch>
            <a:fillRect/>
          </a:stretch>
        </p:blipFill>
        <p:spPr>
          <a:xfrm rot="13150804">
            <a:off x="7803035" y="-494725"/>
            <a:ext cx="5249408" cy="2684454"/>
          </a:xfrm>
          <a:prstGeom prst="rect">
            <a:avLst/>
          </a:prstGeom>
        </p:spPr>
      </p:pic>
      <p:pic>
        <p:nvPicPr>
          <p:cNvPr id="25" name="그림 2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0B66BC6-D7E1-799C-1A44-CE93C9C9A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070019" y="5526797"/>
            <a:ext cx="1147009" cy="1148273"/>
          </a:xfrm>
          <a:prstGeom prst="rect">
            <a:avLst/>
          </a:prstGeom>
        </p:spPr>
      </p:pic>
      <p:pic>
        <p:nvPicPr>
          <p:cNvPr id="26" name="그림 2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66AD795-8304-F39B-8C4D-089C3EEE7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-169076" y="3592397"/>
            <a:ext cx="1393400" cy="1195199"/>
          </a:xfrm>
          <a:prstGeom prst="rect">
            <a:avLst/>
          </a:prstGeom>
        </p:spPr>
      </p:pic>
      <p:pic>
        <p:nvPicPr>
          <p:cNvPr id="27" name="그림 2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607D4CE-92F7-0091-A65A-85833812A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120233" y="-249379"/>
            <a:ext cx="1432994" cy="114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948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DBB85C-BB31-3C77-AB1C-9CDE7809A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B7C16251-2B06-79B9-0489-37350F857FC9}"/>
              </a:ext>
            </a:extLst>
          </p:cNvPr>
          <p:cNvSpPr/>
          <p:nvPr/>
        </p:nvSpPr>
        <p:spPr>
          <a:xfrm>
            <a:off x="1562100" y="1672641"/>
            <a:ext cx="9154038" cy="4493158"/>
          </a:xfrm>
          <a:custGeom>
            <a:avLst/>
            <a:gdLst>
              <a:gd name="connsiteX0" fmla="*/ 0 w 9154038"/>
              <a:gd name="connsiteY0" fmla="*/ 80562 h 4493158"/>
              <a:gd name="connsiteX1" fmla="*/ 80562 w 9154038"/>
              <a:gd name="connsiteY1" fmla="*/ 0 h 4493158"/>
              <a:gd name="connsiteX2" fmla="*/ 682395 w 9154038"/>
              <a:gd name="connsiteY2" fmla="*/ 0 h 4493158"/>
              <a:gd name="connsiteX3" fmla="*/ 1374158 w 9154038"/>
              <a:gd name="connsiteY3" fmla="*/ 0 h 4493158"/>
              <a:gd name="connsiteX4" fmla="*/ 1796133 w 9154038"/>
              <a:gd name="connsiteY4" fmla="*/ 0 h 4493158"/>
              <a:gd name="connsiteX5" fmla="*/ 2667754 w 9154038"/>
              <a:gd name="connsiteY5" fmla="*/ 0 h 4493158"/>
              <a:gd name="connsiteX6" fmla="*/ 3359517 w 9154038"/>
              <a:gd name="connsiteY6" fmla="*/ 0 h 4493158"/>
              <a:gd name="connsiteX7" fmla="*/ 4231138 w 9154038"/>
              <a:gd name="connsiteY7" fmla="*/ 0 h 4493158"/>
              <a:gd name="connsiteX8" fmla="*/ 4832971 w 9154038"/>
              <a:gd name="connsiteY8" fmla="*/ 0 h 4493158"/>
              <a:gd name="connsiteX9" fmla="*/ 5344876 w 9154038"/>
              <a:gd name="connsiteY9" fmla="*/ 0 h 4493158"/>
              <a:gd name="connsiteX10" fmla="*/ 6036638 w 9154038"/>
              <a:gd name="connsiteY10" fmla="*/ 0 h 4493158"/>
              <a:gd name="connsiteX11" fmla="*/ 6818330 w 9154038"/>
              <a:gd name="connsiteY11" fmla="*/ 0 h 4493158"/>
              <a:gd name="connsiteX12" fmla="*/ 7689951 w 9154038"/>
              <a:gd name="connsiteY12" fmla="*/ 0 h 4493158"/>
              <a:gd name="connsiteX13" fmla="*/ 8471643 w 9154038"/>
              <a:gd name="connsiteY13" fmla="*/ 0 h 4493158"/>
              <a:gd name="connsiteX14" fmla="*/ 9073476 w 9154038"/>
              <a:gd name="connsiteY14" fmla="*/ 0 h 4493158"/>
              <a:gd name="connsiteX15" fmla="*/ 9154038 w 9154038"/>
              <a:gd name="connsiteY15" fmla="*/ 80562 h 4493158"/>
              <a:gd name="connsiteX16" fmla="*/ 9154038 w 9154038"/>
              <a:gd name="connsiteY16" fmla="*/ 699424 h 4493158"/>
              <a:gd name="connsiteX17" fmla="*/ 9154038 w 9154038"/>
              <a:gd name="connsiteY17" fmla="*/ 1274966 h 4493158"/>
              <a:gd name="connsiteX18" fmla="*/ 9154038 w 9154038"/>
              <a:gd name="connsiteY18" fmla="*/ 1807187 h 4493158"/>
              <a:gd name="connsiteX19" fmla="*/ 9154038 w 9154038"/>
              <a:gd name="connsiteY19" fmla="*/ 2296088 h 4493158"/>
              <a:gd name="connsiteX20" fmla="*/ 9154038 w 9154038"/>
              <a:gd name="connsiteY20" fmla="*/ 2828309 h 4493158"/>
              <a:gd name="connsiteX21" fmla="*/ 9154038 w 9154038"/>
              <a:gd name="connsiteY21" fmla="*/ 3360531 h 4493158"/>
              <a:gd name="connsiteX22" fmla="*/ 9154038 w 9154038"/>
              <a:gd name="connsiteY22" fmla="*/ 4412596 h 4493158"/>
              <a:gd name="connsiteX23" fmla="*/ 9073476 w 9154038"/>
              <a:gd name="connsiteY23" fmla="*/ 4493158 h 4493158"/>
              <a:gd name="connsiteX24" fmla="*/ 8651501 w 9154038"/>
              <a:gd name="connsiteY24" fmla="*/ 4493158 h 4493158"/>
              <a:gd name="connsiteX25" fmla="*/ 8139596 w 9154038"/>
              <a:gd name="connsiteY25" fmla="*/ 4493158 h 4493158"/>
              <a:gd name="connsiteX26" fmla="*/ 7267976 w 9154038"/>
              <a:gd name="connsiteY26" fmla="*/ 4493158 h 4493158"/>
              <a:gd name="connsiteX27" fmla="*/ 6756071 w 9154038"/>
              <a:gd name="connsiteY27" fmla="*/ 4493158 h 4493158"/>
              <a:gd name="connsiteX28" fmla="*/ 5974379 w 9154038"/>
              <a:gd name="connsiteY28" fmla="*/ 4493158 h 4493158"/>
              <a:gd name="connsiteX29" fmla="*/ 5102759 w 9154038"/>
              <a:gd name="connsiteY29" fmla="*/ 4493158 h 4493158"/>
              <a:gd name="connsiteX30" fmla="*/ 4680783 w 9154038"/>
              <a:gd name="connsiteY30" fmla="*/ 4493158 h 4493158"/>
              <a:gd name="connsiteX31" fmla="*/ 3809162 w 9154038"/>
              <a:gd name="connsiteY31" fmla="*/ 4493158 h 4493158"/>
              <a:gd name="connsiteX32" fmla="*/ 2937542 w 9154038"/>
              <a:gd name="connsiteY32" fmla="*/ 4493158 h 4493158"/>
              <a:gd name="connsiteX33" fmla="*/ 2515566 w 9154038"/>
              <a:gd name="connsiteY33" fmla="*/ 4493158 h 4493158"/>
              <a:gd name="connsiteX34" fmla="*/ 1823804 w 9154038"/>
              <a:gd name="connsiteY34" fmla="*/ 4493158 h 4493158"/>
              <a:gd name="connsiteX35" fmla="*/ 1221970 w 9154038"/>
              <a:gd name="connsiteY35" fmla="*/ 4493158 h 4493158"/>
              <a:gd name="connsiteX36" fmla="*/ 80562 w 9154038"/>
              <a:gd name="connsiteY36" fmla="*/ 4493158 h 4493158"/>
              <a:gd name="connsiteX37" fmla="*/ 0 w 9154038"/>
              <a:gd name="connsiteY37" fmla="*/ 4412596 h 4493158"/>
              <a:gd name="connsiteX38" fmla="*/ 0 w 9154038"/>
              <a:gd name="connsiteY38" fmla="*/ 3707093 h 4493158"/>
              <a:gd name="connsiteX39" fmla="*/ 0 w 9154038"/>
              <a:gd name="connsiteY39" fmla="*/ 3001591 h 4493158"/>
              <a:gd name="connsiteX40" fmla="*/ 0 w 9154038"/>
              <a:gd name="connsiteY40" fmla="*/ 2512690 h 4493158"/>
              <a:gd name="connsiteX41" fmla="*/ 0 w 9154038"/>
              <a:gd name="connsiteY41" fmla="*/ 1980468 h 4493158"/>
              <a:gd name="connsiteX42" fmla="*/ 0 w 9154038"/>
              <a:gd name="connsiteY42" fmla="*/ 1361606 h 4493158"/>
              <a:gd name="connsiteX43" fmla="*/ 0 w 9154038"/>
              <a:gd name="connsiteY43" fmla="*/ 699424 h 4493158"/>
              <a:gd name="connsiteX44" fmla="*/ 0 w 9154038"/>
              <a:gd name="connsiteY44" fmla="*/ 80562 h 4493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54038" h="4493158" fill="none" extrusionOk="0">
                <a:moveTo>
                  <a:pt x="0" y="80562"/>
                </a:moveTo>
                <a:cubicBezTo>
                  <a:pt x="-2355" y="44694"/>
                  <a:pt x="41410" y="-8995"/>
                  <a:pt x="80562" y="0"/>
                </a:cubicBezTo>
                <a:cubicBezTo>
                  <a:pt x="319778" y="6198"/>
                  <a:pt x="407901" y="8429"/>
                  <a:pt x="682395" y="0"/>
                </a:cubicBezTo>
                <a:cubicBezTo>
                  <a:pt x="956889" y="-8429"/>
                  <a:pt x="1054566" y="1114"/>
                  <a:pt x="1374158" y="0"/>
                </a:cubicBezTo>
                <a:cubicBezTo>
                  <a:pt x="1693750" y="-1114"/>
                  <a:pt x="1683947" y="-4435"/>
                  <a:pt x="1796133" y="0"/>
                </a:cubicBezTo>
                <a:cubicBezTo>
                  <a:pt x="1908320" y="4435"/>
                  <a:pt x="2250297" y="-37508"/>
                  <a:pt x="2667754" y="0"/>
                </a:cubicBezTo>
                <a:cubicBezTo>
                  <a:pt x="3085211" y="37508"/>
                  <a:pt x="3180289" y="-2174"/>
                  <a:pt x="3359517" y="0"/>
                </a:cubicBezTo>
                <a:cubicBezTo>
                  <a:pt x="3538745" y="2174"/>
                  <a:pt x="3819489" y="-4735"/>
                  <a:pt x="4231138" y="0"/>
                </a:cubicBezTo>
                <a:cubicBezTo>
                  <a:pt x="4642787" y="4735"/>
                  <a:pt x="4533780" y="-21096"/>
                  <a:pt x="4832971" y="0"/>
                </a:cubicBezTo>
                <a:cubicBezTo>
                  <a:pt x="5132162" y="21096"/>
                  <a:pt x="5119091" y="-12423"/>
                  <a:pt x="5344876" y="0"/>
                </a:cubicBezTo>
                <a:cubicBezTo>
                  <a:pt x="5570662" y="12423"/>
                  <a:pt x="5891848" y="18964"/>
                  <a:pt x="6036638" y="0"/>
                </a:cubicBezTo>
                <a:cubicBezTo>
                  <a:pt x="6181428" y="-18964"/>
                  <a:pt x="6543038" y="-38287"/>
                  <a:pt x="6818330" y="0"/>
                </a:cubicBezTo>
                <a:cubicBezTo>
                  <a:pt x="7093622" y="38287"/>
                  <a:pt x="7316751" y="15719"/>
                  <a:pt x="7689951" y="0"/>
                </a:cubicBezTo>
                <a:cubicBezTo>
                  <a:pt x="8063151" y="-15719"/>
                  <a:pt x="8146223" y="-16991"/>
                  <a:pt x="8471643" y="0"/>
                </a:cubicBezTo>
                <a:cubicBezTo>
                  <a:pt x="8797063" y="16991"/>
                  <a:pt x="8913942" y="-20266"/>
                  <a:pt x="9073476" y="0"/>
                </a:cubicBezTo>
                <a:cubicBezTo>
                  <a:pt x="9112735" y="-500"/>
                  <a:pt x="9149234" y="38173"/>
                  <a:pt x="9154038" y="80562"/>
                </a:cubicBezTo>
                <a:cubicBezTo>
                  <a:pt x="9133024" y="330954"/>
                  <a:pt x="9178655" y="525064"/>
                  <a:pt x="9154038" y="699424"/>
                </a:cubicBezTo>
                <a:cubicBezTo>
                  <a:pt x="9129421" y="873784"/>
                  <a:pt x="9148254" y="1104546"/>
                  <a:pt x="9154038" y="1274966"/>
                </a:cubicBezTo>
                <a:cubicBezTo>
                  <a:pt x="9159822" y="1445386"/>
                  <a:pt x="9168518" y="1672498"/>
                  <a:pt x="9154038" y="1807187"/>
                </a:cubicBezTo>
                <a:cubicBezTo>
                  <a:pt x="9139558" y="1941876"/>
                  <a:pt x="9165204" y="2121035"/>
                  <a:pt x="9154038" y="2296088"/>
                </a:cubicBezTo>
                <a:cubicBezTo>
                  <a:pt x="9142872" y="2471141"/>
                  <a:pt x="9150322" y="2719381"/>
                  <a:pt x="9154038" y="2828309"/>
                </a:cubicBezTo>
                <a:cubicBezTo>
                  <a:pt x="9157754" y="2937237"/>
                  <a:pt x="9170038" y="3252237"/>
                  <a:pt x="9154038" y="3360531"/>
                </a:cubicBezTo>
                <a:cubicBezTo>
                  <a:pt x="9138038" y="3468825"/>
                  <a:pt x="9125288" y="4019628"/>
                  <a:pt x="9154038" y="4412596"/>
                </a:cubicBezTo>
                <a:cubicBezTo>
                  <a:pt x="9150736" y="4451778"/>
                  <a:pt x="9116576" y="4493065"/>
                  <a:pt x="9073476" y="4493158"/>
                </a:cubicBezTo>
                <a:cubicBezTo>
                  <a:pt x="8946848" y="4492598"/>
                  <a:pt x="8770237" y="4501763"/>
                  <a:pt x="8651501" y="4493158"/>
                </a:cubicBezTo>
                <a:cubicBezTo>
                  <a:pt x="8532766" y="4484553"/>
                  <a:pt x="8271572" y="4499703"/>
                  <a:pt x="8139596" y="4493158"/>
                </a:cubicBezTo>
                <a:cubicBezTo>
                  <a:pt x="8007621" y="4486613"/>
                  <a:pt x="7447300" y="4529554"/>
                  <a:pt x="7267976" y="4493158"/>
                </a:cubicBezTo>
                <a:cubicBezTo>
                  <a:pt x="7088652" y="4456762"/>
                  <a:pt x="6964718" y="4471918"/>
                  <a:pt x="6756071" y="4493158"/>
                </a:cubicBezTo>
                <a:cubicBezTo>
                  <a:pt x="6547425" y="4514398"/>
                  <a:pt x="6185471" y="4510519"/>
                  <a:pt x="5974379" y="4493158"/>
                </a:cubicBezTo>
                <a:cubicBezTo>
                  <a:pt x="5763287" y="4475797"/>
                  <a:pt x="5502433" y="4518104"/>
                  <a:pt x="5102759" y="4493158"/>
                </a:cubicBezTo>
                <a:cubicBezTo>
                  <a:pt x="4703085" y="4468212"/>
                  <a:pt x="4781848" y="4484707"/>
                  <a:pt x="4680783" y="4493158"/>
                </a:cubicBezTo>
                <a:cubicBezTo>
                  <a:pt x="4579718" y="4501609"/>
                  <a:pt x="4205727" y="4455337"/>
                  <a:pt x="3809162" y="4493158"/>
                </a:cubicBezTo>
                <a:cubicBezTo>
                  <a:pt x="3412597" y="4530979"/>
                  <a:pt x="3175077" y="4490917"/>
                  <a:pt x="2937542" y="4493158"/>
                </a:cubicBezTo>
                <a:cubicBezTo>
                  <a:pt x="2700007" y="4495399"/>
                  <a:pt x="2668236" y="4492155"/>
                  <a:pt x="2515566" y="4493158"/>
                </a:cubicBezTo>
                <a:cubicBezTo>
                  <a:pt x="2362896" y="4494161"/>
                  <a:pt x="2150437" y="4524898"/>
                  <a:pt x="1823804" y="4493158"/>
                </a:cubicBezTo>
                <a:cubicBezTo>
                  <a:pt x="1497171" y="4461418"/>
                  <a:pt x="1416032" y="4466615"/>
                  <a:pt x="1221970" y="4493158"/>
                </a:cubicBezTo>
                <a:cubicBezTo>
                  <a:pt x="1027908" y="4519701"/>
                  <a:pt x="529440" y="4452687"/>
                  <a:pt x="80562" y="4493158"/>
                </a:cubicBezTo>
                <a:cubicBezTo>
                  <a:pt x="45457" y="4497405"/>
                  <a:pt x="2676" y="4454772"/>
                  <a:pt x="0" y="4412596"/>
                </a:cubicBezTo>
                <a:cubicBezTo>
                  <a:pt x="-14094" y="4260471"/>
                  <a:pt x="-5502" y="3885738"/>
                  <a:pt x="0" y="3707093"/>
                </a:cubicBezTo>
                <a:cubicBezTo>
                  <a:pt x="5502" y="3528448"/>
                  <a:pt x="33854" y="3347043"/>
                  <a:pt x="0" y="3001591"/>
                </a:cubicBezTo>
                <a:cubicBezTo>
                  <a:pt x="-33854" y="2656139"/>
                  <a:pt x="-19782" y="2738749"/>
                  <a:pt x="0" y="2512690"/>
                </a:cubicBezTo>
                <a:cubicBezTo>
                  <a:pt x="19782" y="2286631"/>
                  <a:pt x="-13694" y="2164861"/>
                  <a:pt x="0" y="1980468"/>
                </a:cubicBezTo>
                <a:cubicBezTo>
                  <a:pt x="13694" y="1796075"/>
                  <a:pt x="-24210" y="1566491"/>
                  <a:pt x="0" y="1361606"/>
                </a:cubicBezTo>
                <a:cubicBezTo>
                  <a:pt x="24210" y="1156721"/>
                  <a:pt x="-26332" y="995107"/>
                  <a:pt x="0" y="699424"/>
                </a:cubicBezTo>
                <a:cubicBezTo>
                  <a:pt x="26332" y="403741"/>
                  <a:pt x="-27679" y="255155"/>
                  <a:pt x="0" y="80562"/>
                </a:cubicBezTo>
                <a:close/>
              </a:path>
              <a:path w="9154038" h="4493158" stroke="0" extrusionOk="0">
                <a:moveTo>
                  <a:pt x="0" y="80562"/>
                </a:moveTo>
                <a:cubicBezTo>
                  <a:pt x="-8857" y="30606"/>
                  <a:pt x="34777" y="485"/>
                  <a:pt x="80562" y="0"/>
                </a:cubicBezTo>
                <a:cubicBezTo>
                  <a:pt x="330681" y="-33836"/>
                  <a:pt x="673057" y="31894"/>
                  <a:pt x="952183" y="0"/>
                </a:cubicBezTo>
                <a:cubicBezTo>
                  <a:pt x="1231309" y="-31894"/>
                  <a:pt x="1314948" y="18703"/>
                  <a:pt x="1554016" y="0"/>
                </a:cubicBezTo>
                <a:cubicBezTo>
                  <a:pt x="1793084" y="-18703"/>
                  <a:pt x="1903279" y="-995"/>
                  <a:pt x="2065921" y="0"/>
                </a:cubicBezTo>
                <a:cubicBezTo>
                  <a:pt x="2228563" y="995"/>
                  <a:pt x="2495461" y="25248"/>
                  <a:pt x="2847612" y="0"/>
                </a:cubicBezTo>
                <a:cubicBezTo>
                  <a:pt x="3199763" y="-25248"/>
                  <a:pt x="3246563" y="-17662"/>
                  <a:pt x="3449446" y="0"/>
                </a:cubicBezTo>
                <a:cubicBezTo>
                  <a:pt x="3652329" y="17662"/>
                  <a:pt x="3902356" y="29853"/>
                  <a:pt x="4321067" y="0"/>
                </a:cubicBezTo>
                <a:cubicBezTo>
                  <a:pt x="4739778" y="-29853"/>
                  <a:pt x="4690778" y="-14023"/>
                  <a:pt x="4832971" y="0"/>
                </a:cubicBezTo>
                <a:cubicBezTo>
                  <a:pt x="4975164" y="14023"/>
                  <a:pt x="5424974" y="18243"/>
                  <a:pt x="5704592" y="0"/>
                </a:cubicBezTo>
                <a:cubicBezTo>
                  <a:pt x="5984210" y="-18243"/>
                  <a:pt x="5984877" y="19771"/>
                  <a:pt x="6126567" y="0"/>
                </a:cubicBezTo>
                <a:cubicBezTo>
                  <a:pt x="6268258" y="-19771"/>
                  <a:pt x="6598770" y="-2159"/>
                  <a:pt x="6818330" y="0"/>
                </a:cubicBezTo>
                <a:cubicBezTo>
                  <a:pt x="7037890" y="2159"/>
                  <a:pt x="7194771" y="-12862"/>
                  <a:pt x="7510092" y="0"/>
                </a:cubicBezTo>
                <a:cubicBezTo>
                  <a:pt x="7825413" y="12862"/>
                  <a:pt x="7934396" y="-11845"/>
                  <a:pt x="8111926" y="0"/>
                </a:cubicBezTo>
                <a:cubicBezTo>
                  <a:pt x="8289456" y="11845"/>
                  <a:pt x="8618358" y="19682"/>
                  <a:pt x="9073476" y="0"/>
                </a:cubicBezTo>
                <a:cubicBezTo>
                  <a:pt x="9123932" y="-7402"/>
                  <a:pt x="9147810" y="33661"/>
                  <a:pt x="9154038" y="80562"/>
                </a:cubicBezTo>
                <a:cubicBezTo>
                  <a:pt x="9151172" y="302787"/>
                  <a:pt x="9123834" y="552835"/>
                  <a:pt x="9154038" y="699424"/>
                </a:cubicBezTo>
                <a:cubicBezTo>
                  <a:pt x="9184242" y="846013"/>
                  <a:pt x="9179793" y="1187984"/>
                  <a:pt x="9154038" y="1404927"/>
                </a:cubicBezTo>
                <a:cubicBezTo>
                  <a:pt x="9128283" y="1621870"/>
                  <a:pt x="9141979" y="1825122"/>
                  <a:pt x="9154038" y="2023789"/>
                </a:cubicBezTo>
                <a:cubicBezTo>
                  <a:pt x="9166097" y="2222456"/>
                  <a:pt x="9134022" y="2380126"/>
                  <a:pt x="9154038" y="2512690"/>
                </a:cubicBezTo>
                <a:cubicBezTo>
                  <a:pt x="9174054" y="2645254"/>
                  <a:pt x="9138164" y="2850440"/>
                  <a:pt x="9154038" y="3044911"/>
                </a:cubicBezTo>
                <a:cubicBezTo>
                  <a:pt x="9169912" y="3239382"/>
                  <a:pt x="9169857" y="3449706"/>
                  <a:pt x="9154038" y="3750414"/>
                </a:cubicBezTo>
                <a:cubicBezTo>
                  <a:pt x="9138219" y="4051122"/>
                  <a:pt x="9134812" y="4253491"/>
                  <a:pt x="9154038" y="4412596"/>
                </a:cubicBezTo>
                <a:cubicBezTo>
                  <a:pt x="9154573" y="4458149"/>
                  <a:pt x="9116331" y="4494022"/>
                  <a:pt x="9073476" y="4493158"/>
                </a:cubicBezTo>
                <a:cubicBezTo>
                  <a:pt x="8833719" y="4490715"/>
                  <a:pt x="8472951" y="4527786"/>
                  <a:pt x="8291784" y="4493158"/>
                </a:cubicBezTo>
                <a:cubicBezTo>
                  <a:pt x="8110617" y="4458530"/>
                  <a:pt x="8066134" y="4473549"/>
                  <a:pt x="7869809" y="4493158"/>
                </a:cubicBezTo>
                <a:cubicBezTo>
                  <a:pt x="7673485" y="4512767"/>
                  <a:pt x="7454565" y="4468569"/>
                  <a:pt x="7178046" y="4493158"/>
                </a:cubicBezTo>
                <a:cubicBezTo>
                  <a:pt x="6901527" y="4517747"/>
                  <a:pt x="6803975" y="4471454"/>
                  <a:pt x="6666142" y="4493158"/>
                </a:cubicBezTo>
                <a:cubicBezTo>
                  <a:pt x="6528309" y="4514862"/>
                  <a:pt x="6071363" y="4495812"/>
                  <a:pt x="5884450" y="4493158"/>
                </a:cubicBezTo>
                <a:cubicBezTo>
                  <a:pt x="5697537" y="4490504"/>
                  <a:pt x="5513405" y="4483393"/>
                  <a:pt x="5372546" y="4493158"/>
                </a:cubicBezTo>
                <a:cubicBezTo>
                  <a:pt x="5231687" y="4502923"/>
                  <a:pt x="4816455" y="4517561"/>
                  <a:pt x="4590854" y="4493158"/>
                </a:cubicBezTo>
                <a:cubicBezTo>
                  <a:pt x="4365253" y="4468755"/>
                  <a:pt x="4361492" y="4484786"/>
                  <a:pt x="4168879" y="4493158"/>
                </a:cubicBezTo>
                <a:cubicBezTo>
                  <a:pt x="3976267" y="4501530"/>
                  <a:pt x="3670820" y="4480793"/>
                  <a:pt x="3387187" y="4493158"/>
                </a:cubicBezTo>
                <a:cubicBezTo>
                  <a:pt x="3103554" y="4505523"/>
                  <a:pt x="3083338" y="4498392"/>
                  <a:pt x="2875283" y="4493158"/>
                </a:cubicBezTo>
                <a:cubicBezTo>
                  <a:pt x="2667228" y="4487924"/>
                  <a:pt x="2656370" y="4476027"/>
                  <a:pt x="2453308" y="4493158"/>
                </a:cubicBezTo>
                <a:cubicBezTo>
                  <a:pt x="2250247" y="4510289"/>
                  <a:pt x="2128832" y="4484925"/>
                  <a:pt x="1941403" y="4493158"/>
                </a:cubicBezTo>
                <a:cubicBezTo>
                  <a:pt x="1753975" y="4501391"/>
                  <a:pt x="1463871" y="4475670"/>
                  <a:pt x="1159712" y="4493158"/>
                </a:cubicBezTo>
                <a:cubicBezTo>
                  <a:pt x="855553" y="4510646"/>
                  <a:pt x="492251" y="4476072"/>
                  <a:pt x="80562" y="4493158"/>
                </a:cubicBezTo>
                <a:cubicBezTo>
                  <a:pt x="39627" y="4493271"/>
                  <a:pt x="5170" y="4462446"/>
                  <a:pt x="0" y="4412596"/>
                </a:cubicBezTo>
                <a:cubicBezTo>
                  <a:pt x="-9030" y="4249959"/>
                  <a:pt x="-8054" y="4042375"/>
                  <a:pt x="0" y="3793734"/>
                </a:cubicBezTo>
                <a:cubicBezTo>
                  <a:pt x="8054" y="3545093"/>
                  <a:pt x="20660" y="3324226"/>
                  <a:pt x="0" y="3174872"/>
                </a:cubicBezTo>
                <a:cubicBezTo>
                  <a:pt x="-20660" y="3025518"/>
                  <a:pt x="18090" y="2772261"/>
                  <a:pt x="0" y="2642651"/>
                </a:cubicBezTo>
                <a:cubicBezTo>
                  <a:pt x="-18090" y="2513041"/>
                  <a:pt x="-27632" y="2231774"/>
                  <a:pt x="0" y="1937148"/>
                </a:cubicBezTo>
                <a:cubicBezTo>
                  <a:pt x="27632" y="1642522"/>
                  <a:pt x="-19706" y="1585133"/>
                  <a:pt x="0" y="1318286"/>
                </a:cubicBezTo>
                <a:cubicBezTo>
                  <a:pt x="19706" y="1051439"/>
                  <a:pt x="32558" y="761819"/>
                  <a:pt x="0" y="612783"/>
                </a:cubicBezTo>
                <a:cubicBezTo>
                  <a:pt x="-32558" y="463747"/>
                  <a:pt x="-25624" y="329532"/>
                  <a:pt x="0" y="80562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793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9EEB42F-4787-6AFF-03DB-90A90D5CDC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10990711" y="-100473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C5868FD-9CBA-D27F-98C6-759D7A3FC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1AD823F-C183-5ABF-D65E-D303C434EA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3672949" y="757662"/>
            <a:ext cx="1432994" cy="1148273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E8F62DE-D35B-D7CE-9748-788011F6E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837590" y="-25751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C6C3E3D-4980-D6CE-CD55-C38C92442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10" y="1790319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1527334-9E18-0B1B-1C7D-D7D83835C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166376" y="3456022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84D42E3-6AFD-57C6-EFAB-29E38A21A4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B2EB4C3B-C9FF-C6EE-65A5-8E4BC1F9EDFA}"/>
              </a:ext>
            </a:extLst>
          </p:cNvPr>
          <p:cNvGrpSpPr/>
          <p:nvPr/>
        </p:nvGrpSpPr>
        <p:grpSpPr>
          <a:xfrm>
            <a:off x="3672949" y="251877"/>
            <a:ext cx="4847843" cy="1335582"/>
            <a:chOff x="4112465" y="201782"/>
            <a:chExt cx="3956078" cy="2046729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B0535D9-E79C-8A39-48B4-A0C4E9251628}"/>
                </a:ext>
              </a:extLst>
            </p:cNvPr>
            <p:cNvSpPr txBox="1"/>
            <p:nvPr/>
          </p:nvSpPr>
          <p:spPr>
            <a:xfrm>
              <a:off x="4353635" y="201782"/>
              <a:ext cx="3484729" cy="2046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 err="1">
                  <a:ln w="17145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졸업가</a:t>
              </a:r>
              <a:r>
                <a:rPr lang="ko-KR" altLang="en-US" sz="6000" spc="300" dirty="0">
                  <a:ln w="17145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 합창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235E9BF-8A8B-0537-C9BB-90BD3BA90029}"/>
                </a:ext>
              </a:extLst>
            </p:cNvPr>
            <p:cNvSpPr txBox="1"/>
            <p:nvPr/>
          </p:nvSpPr>
          <p:spPr>
            <a:xfrm>
              <a:off x="4112465" y="216601"/>
              <a:ext cx="3956078" cy="10720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 err="1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졸업가</a:t>
              </a:r>
              <a:r>
                <a:rPr lang="ko-KR" altLang="en-US" sz="6000" spc="300" dirty="0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 합창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4F1B5B3-1612-2E15-6261-01DA1862F860}"/>
              </a:ext>
            </a:extLst>
          </p:cNvPr>
          <p:cNvSpPr txBox="1"/>
          <p:nvPr/>
        </p:nvSpPr>
        <p:spPr>
          <a:xfrm>
            <a:off x="853868" y="3116740"/>
            <a:ext cx="10458448" cy="924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dirty="0" err="1">
                <a:latin typeface="ONE 모바일POP" panose="00000500000000000000" pitchFamily="2" charset="-127"/>
                <a:ea typeface="ONE 모바일POP" panose="00000500000000000000" pitchFamily="2" charset="-127"/>
              </a:rPr>
              <a:t>졸업가</a:t>
            </a:r>
            <a:r>
              <a:rPr lang="ko-KR" altLang="en-US" sz="4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 가사를 넣어주세요</a:t>
            </a:r>
            <a:endParaRPr lang="en-US" altLang="ko-KR" sz="4000" dirty="0"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</p:txBody>
      </p:sp>
      <p:pic>
        <p:nvPicPr>
          <p:cNvPr id="7" name="그림 6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B2CFFA5-97CE-EE60-FFBC-54589ED0A8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0" r="35054" b="56923"/>
          <a:stretch>
            <a:fillRect/>
          </a:stretch>
        </p:blipFill>
        <p:spPr>
          <a:xfrm rot="1936815">
            <a:off x="-1197273" y="4300430"/>
            <a:ext cx="5249408" cy="2684454"/>
          </a:xfrm>
          <a:prstGeom prst="rect">
            <a:avLst/>
          </a:prstGeom>
        </p:spPr>
      </p:pic>
      <p:pic>
        <p:nvPicPr>
          <p:cNvPr id="8" name="그림 7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FD4A652-7657-E692-7A94-421C42803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4" t="47591" r="60850" b="9332"/>
          <a:stretch>
            <a:fillRect/>
          </a:stretch>
        </p:blipFill>
        <p:spPr>
          <a:xfrm rot="13150804">
            <a:off x="7803035" y="-494725"/>
            <a:ext cx="5249408" cy="2684454"/>
          </a:xfrm>
          <a:prstGeom prst="rect">
            <a:avLst/>
          </a:prstGeom>
        </p:spPr>
      </p:pic>
      <p:pic>
        <p:nvPicPr>
          <p:cNvPr id="15" name="그림 1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7B8D932-9AA3-5EA2-6F82-A3E0FB0183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9016456" y="5288709"/>
            <a:ext cx="1156469" cy="1161006"/>
          </a:xfrm>
          <a:prstGeom prst="rect">
            <a:avLst/>
          </a:prstGeom>
        </p:spPr>
      </p:pic>
      <p:pic>
        <p:nvPicPr>
          <p:cNvPr id="16" name="그림 1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76B131A-7619-129B-2BE3-1DBE244E12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10407403" y="5781817"/>
            <a:ext cx="874916" cy="849150"/>
          </a:xfrm>
          <a:prstGeom prst="rect">
            <a:avLst/>
          </a:prstGeom>
        </p:spPr>
      </p:pic>
      <p:pic>
        <p:nvPicPr>
          <p:cNvPr id="17" name="그림 1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28F6B6C-EF8B-45BC-CB5A-3FB38F17C4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11012852" y="5087142"/>
            <a:ext cx="971730" cy="975542"/>
          </a:xfrm>
          <a:prstGeom prst="rect">
            <a:avLst/>
          </a:prstGeom>
        </p:spPr>
      </p:pic>
      <p:pic>
        <p:nvPicPr>
          <p:cNvPr id="18" name="그림 1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E2BDA80-9555-41F2-246C-8F394073F6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7848606" y="5700256"/>
            <a:ext cx="1039368" cy="1043445"/>
          </a:xfrm>
          <a:prstGeom prst="rect">
            <a:avLst/>
          </a:prstGeom>
        </p:spPr>
      </p:pic>
      <p:pic>
        <p:nvPicPr>
          <p:cNvPr id="19" name="그림 18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4B85DC4-E394-8253-A969-770B11E0FA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8" t="-123" r="71613" b="56703"/>
          <a:stretch>
            <a:fillRect/>
          </a:stretch>
        </p:blipFill>
        <p:spPr>
          <a:xfrm rot="20374149">
            <a:off x="-62812" y="152328"/>
            <a:ext cx="2877292" cy="19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914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8BEEDC-84ED-C848-0BAC-EF25FC5DD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F01B23A-B66E-0D63-00C0-CDB075E98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2705434" y="808165"/>
            <a:ext cx="1432994" cy="966144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BC20B11-90FD-DDCA-3582-6BAFDBE56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 rot="21151451">
            <a:off x="10606040" y="5661694"/>
            <a:ext cx="1538944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9F20FEF-DC26-AE32-9497-E3870808E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09" y="1883894"/>
            <a:ext cx="1393400" cy="1195199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C9AD7D1-E29D-7AC0-F81A-E504EDBF9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C7AE4101-F035-DD5D-A0D7-7A01F231FAF1}"/>
              </a:ext>
            </a:extLst>
          </p:cNvPr>
          <p:cNvSpPr/>
          <p:nvPr/>
        </p:nvSpPr>
        <p:spPr>
          <a:xfrm>
            <a:off x="2658232" y="2427271"/>
            <a:ext cx="7137400" cy="1705751"/>
          </a:xfrm>
          <a:custGeom>
            <a:avLst/>
            <a:gdLst>
              <a:gd name="connsiteX0" fmla="*/ 0 w 7137400"/>
              <a:gd name="connsiteY0" fmla="*/ 192682 h 1705751"/>
              <a:gd name="connsiteX1" fmla="*/ 192682 w 7137400"/>
              <a:gd name="connsiteY1" fmla="*/ 0 h 1705751"/>
              <a:gd name="connsiteX2" fmla="*/ 935406 w 7137400"/>
              <a:gd name="connsiteY2" fmla="*/ 0 h 1705751"/>
              <a:gd name="connsiteX3" fmla="*/ 1408048 w 7137400"/>
              <a:gd name="connsiteY3" fmla="*/ 0 h 1705751"/>
              <a:gd name="connsiteX4" fmla="*/ 1948211 w 7137400"/>
              <a:gd name="connsiteY4" fmla="*/ 0 h 1705751"/>
              <a:gd name="connsiteX5" fmla="*/ 2690935 w 7137400"/>
              <a:gd name="connsiteY5" fmla="*/ 0 h 1705751"/>
              <a:gd name="connsiteX6" fmla="*/ 3231098 w 7137400"/>
              <a:gd name="connsiteY6" fmla="*/ 0 h 1705751"/>
              <a:gd name="connsiteX7" fmla="*/ 3703741 w 7137400"/>
              <a:gd name="connsiteY7" fmla="*/ 0 h 1705751"/>
              <a:gd name="connsiteX8" fmla="*/ 4243904 w 7137400"/>
              <a:gd name="connsiteY8" fmla="*/ 0 h 1705751"/>
              <a:gd name="connsiteX9" fmla="*/ 4851587 w 7137400"/>
              <a:gd name="connsiteY9" fmla="*/ 0 h 1705751"/>
              <a:gd name="connsiteX10" fmla="*/ 5526790 w 7137400"/>
              <a:gd name="connsiteY10" fmla="*/ 0 h 1705751"/>
              <a:gd name="connsiteX11" fmla="*/ 6066953 w 7137400"/>
              <a:gd name="connsiteY11" fmla="*/ 0 h 1705751"/>
              <a:gd name="connsiteX12" fmla="*/ 6944718 w 7137400"/>
              <a:gd name="connsiteY12" fmla="*/ 0 h 1705751"/>
              <a:gd name="connsiteX13" fmla="*/ 7137400 w 7137400"/>
              <a:gd name="connsiteY13" fmla="*/ 192682 h 1705751"/>
              <a:gd name="connsiteX14" fmla="*/ 7137400 w 7137400"/>
              <a:gd name="connsiteY14" fmla="*/ 813264 h 1705751"/>
              <a:gd name="connsiteX15" fmla="*/ 7137400 w 7137400"/>
              <a:gd name="connsiteY15" fmla="*/ 1513069 h 1705751"/>
              <a:gd name="connsiteX16" fmla="*/ 6944718 w 7137400"/>
              <a:gd name="connsiteY16" fmla="*/ 1705751 h 1705751"/>
              <a:gd name="connsiteX17" fmla="*/ 6337035 w 7137400"/>
              <a:gd name="connsiteY17" fmla="*/ 1705751 h 1705751"/>
              <a:gd name="connsiteX18" fmla="*/ 5864392 w 7137400"/>
              <a:gd name="connsiteY18" fmla="*/ 1705751 h 1705751"/>
              <a:gd name="connsiteX19" fmla="*/ 5054148 w 7137400"/>
              <a:gd name="connsiteY19" fmla="*/ 1705751 h 1705751"/>
              <a:gd name="connsiteX20" fmla="*/ 4378944 w 7137400"/>
              <a:gd name="connsiteY20" fmla="*/ 1705751 h 1705751"/>
              <a:gd name="connsiteX21" fmla="*/ 3568700 w 7137400"/>
              <a:gd name="connsiteY21" fmla="*/ 1705751 h 1705751"/>
              <a:gd name="connsiteX22" fmla="*/ 2961017 w 7137400"/>
              <a:gd name="connsiteY22" fmla="*/ 1705751 h 1705751"/>
              <a:gd name="connsiteX23" fmla="*/ 2420854 w 7137400"/>
              <a:gd name="connsiteY23" fmla="*/ 1705751 h 1705751"/>
              <a:gd name="connsiteX24" fmla="*/ 1745650 w 7137400"/>
              <a:gd name="connsiteY24" fmla="*/ 1705751 h 1705751"/>
              <a:gd name="connsiteX25" fmla="*/ 1002926 w 7137400"/>
              <a:gd name="connsiteY25" fmla="*/ 1705751 h 1705751"/>
              <a:gd name="connsiteX26" fmla="*/ 192682 w 7137400"/>
              <a:gd name="connsiteY26" fmla="*/ 1705751 h 1705751"/>
              <a:gd name="connsiteX27" fmla="*/ 0 w 7137400"/>
              <a:gd name="connsiteY27" fmla="*/ 1513069 h 1705751"/>
              <a:gd name="connsiteX28" fmla="*/ 0 w 7137400"/>
              <a:gd name="connsiteY28" fmla="*/ 839672 h 1705751"/>
              <a:gd name="connsiteX29" fmla="*/ 0 w 7137400"/>
              <a:gd name="connsiteY29" fmla="*/ 192682 h 170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137400" h="1705751" fill="none" extrusionOk="0">
                <a:moveTo>
                  <a:pt x="0" y="192682"/>
                </a:moveTo>
                <a:cubicBezTo>
                  <a:pt x="-7018" y="93371"/>
                  <a:pt x="76048" y="21869"/>
                  <a:pt x="192682" y="0"/>
                </a:cubicBezTo>
                <a:cubicBezTo>
                  <a:pt x="462724" y="-932"/>
                  <a:pt x="583657" y="-30129"/>
                  <a:pt x="935406" y="0"/>
                </a:cubicBezTo>
                <a:cubicBezTo>
                  <a:pt x="1287155" y="30129"/>
                  <a:pt x="1176226" y="-22876"/>
                  <a:pt x="1408048" y="0"/>
                </a:cubicBezTo>
                <a:cubicBezTo>
                  <a:pt x="1639870" y="22876"/>
                  <a:pt x="1746570" y="8685"/>
                  <a:pt x="1948211" y="0"/>
                </a:cubicBezTo>
                <a:cubicBezTo>
                  <a:pt x="2149852" y="-8685"/>
                  <a:pt x="2413467" y="11407"/>
                  <a:pt x="2690935" y="0"/>
                </a:cubicBezTo>
                <a:cubicBezTo>
                  <a:pt x="2968403" y="-11407"/>
                  <a:pt x="3041980" y="227"/>
                  <a:pt x="3231098" y="0"/>
                </a:cubicBezTo>
                <a:cubicBezTo>
                  <a:pt x="3420216" y="-227"/>
                  <a:pt x="3514759" y="19340"/>
                  <a:pt x="3703741" y="0"/>
                </a:cubicBezTo>
                <a:cubicBezTo>
                  <a:pt x="3892723" y="-19340"/>
                  <a:pt x="3976230" y="22093"/>
                  <a:pt x="4243904" y="0"/>
                </a:cubicBezTo>
                <a:cubicBezTo>
                  <a:pt x="4511578" y="-22093"/>
                  <a:pt x="4581719" y="-6825"/>
                  <a:pt x="4851587" y="0"/>
                </a:cubicBezTo>
                <a:cubicBezTo>
                  <a:pt x="5121455" y="6825"/>
                  <a:pt x="5296862" y="8022"/>
                  <a:pt x="5526790" y="0"/>
                </a:cubicBezTo>
                <a:cubicBezTo>
                  <a:pt x="5756718" y="-8022"/>
                  <a:pt x="5869540" y="-8582"/>
                  <a:pt x="6066953" y="0"/>
                </a:cubicBezTo>
                <a:cubicBezTo>
                  <a:pt x="6264366" y="8582"/>
                  <a:pt x="6625397" y="-3162"/>
                  <a:pt x="6944718" y="0"/>
                </a:cubicBezTo>
                <a:cubicBezTo>
                  <a:pt x="7045863" y="-9413"/>
                  <a:pt x="7115285" y="96545"/>
                  <a:pt x="7137400" y="192682"/>
                </a:cubicBezTo>
                <a:cubicBezTo>
                  <a:pt x="7117208" y="361151"/>
                  <a:pt x="7158126" y="549226"/>
                  <a:pt x="7137400" y="813264"/>
                </a:cubicBezTo>
                <a:cubicBezTo>
                  <a:pt x="7116674" y="1077302"/>
                  <a:pt x="7104295" y="1194210"/>
                  <a:pt x="7137400" y="1513069"/>
                </a:cubicBezTo>
                <a:cubicBezTo>
                  <a:pt x="7140735" y="1620056"/>
                  <a:pt x="7037513" y="1710734"/>
                  <a:pt x="6944718" y="1705751"/>
                </a:cubicBezTo>
                <a:cubicBezTo>
                  <a:pt x="6697806" y="1722135"/>
                  <a:pt x="6540064" y="1687598"/>
                  <a:pt x="6337035" y="1705751"/>
                </a:cubicBezTo>
                <a:cubicBezTo>
                  <a:pt x="6134006" y="1723904"/>
                  <a:pt x="6020656" y="1726092"/>
                  <a:pt x="5864392" y="1705751"/>
                </a:cubicBezTo>
                <a:cubicBezTo>
                  <a:pt x="5708128" y="1685410"/>
                  <a:pt x="5319772" y="1693723"/>
                  <a:pt x="5054148" y="1705751"/>
                </a:cubicBezTo>
                <a:cubicBezTo>
                  <a:pt x="4788524" y="1717779"/>
                  <a:pt x="4642456" y="1703568"/>
                  <a:pt x="4378944" y="1705751"/>
                </a:cubicBezTo>
                <a:cubicBezTo>
                  <a:pt x="4115432" y="1707934"/>
                  <a:pt x="3915429" y="1687494"/>
                  <a:pt x="3568700" y="1705751"/>
                </a:cubicBezTo>
                <a:cubicBezTo>
                  <a:pt x="3221971" y="1724008"/>
                  <a:pt x="3211515" y="1723133"/>
                  <a:pt x="2961017" y="1705751"/>
                </a:cubicBezTo>
                <a:cubicBezTo>
                  <a:pt x="2710519" y="1688369"/>
                  <a:pt x="2551227" y="1723327"/>
                  <a:pt x="2420854" y="1705751"/>
                </a:cubicBezTo>
                <a:cubicBezTo>
                  <a:pt x="2290481" y="1688175"/>
                  <a:pt x="1880775" y="1691105"/>
                  <a:pt x="1745650" y="1705751"/>
                </a:cubicBezTo>
                <a:cubicBezTo>
                  <a:pt x="1610525" y="1720397"/>
                  <a:pt x="1361516" y="1714123"/>
                  <a:pt x="1002926" y="1705751"/>
                </a:cubicBezTo>
                <a:cubicBezTo>
                  <a:pt x="644336" y="1697379"/>
                  <a:pt x="532913" y="1680682"/>
                  <a:pt x="192682" y="1705751"/>
                </a:cubicBezTo>
                <a:cubicBezTo>
                  <a:pt x="85650" y="1715085"/>
                  <a:pt x="-15645" y="1605771"/>
                  <a:pt x="0" y="1513069"/>
                </a:cubicBezTo>
                <a:cubicBezTo>
                  <a:pt x="2743" y="1288738"/>
                  <a:pt x="13935" y="1087000"/>
                  <a:pt x="0" y="839672"/>
                </a:cubicBezTo>
                <a:cubicBezTo>
                  <a:pt x="-13935" y="592344"/>
                  <a:pt x="-15052" y="426598"/>
                  <a:pt x="0" y="192682"/>
                </a:cubicBezTo>
                <a:close/>
              </a:path>
              <a:path w="7137400" h="1705751" stroke="0" extrusionOk="0">
                <a:moveTo>
                  <a:pt x="0" y="192682"/>
                </a:moveTo>
                <a:cubicBezTo>
                  <a:pt x="-5249" y="83029"/>
                  <a:pt x="78551" y="2896"/>
                  <a:pt x="192682" y="0"/>
                </a:cubicBezTo>
                <a:cubicBezTo>
                  <a:pt x="440386" y="35133"/>
                  <a:pt x="710792" y="-8164"/>
                  <a:pt x="1002926" y="0"/>
                </a:cubicBezTo>
                <a:cubicBezTo>
                  <a:pt x="1295060" y="8164"/>
                  <a:pt x="1361133" y="-15024"/>
                  <a:pt x="1610610" y="0"/>
                </a:cubicBezTo>
                <a:cubicBezTo>
                  <a:pt x="1860087" y="15024"/>
                  <a:pt x="2037280" y="-21004"/>
                  <a:pt x="2150772" y="0"/>
                </a:cubicBezTo>
                <a:cubicBezTo>
                  <a:pt x="2264264" y="21004"/>
                  <a:pt x="2539456" y="25617"/>
                  <a:pt x="2893496" y="0"/>
                </a:cubicBezTo>
                <a:cubicBezTo>
                  <a:pt x="3247536" y="-25617"/>
                  <a:pt x="3279569" y="-14909"/>
                  <a:pt x="3501180" y="0"/>
                </a:cubicBezTo>
                <a:cubicBezTo>
                  <a:pt x="3722791" y="14909"/>
                  <a:pt x="4067068" y="37665"/>
                  <a:pt x="4311424" y="0"/>
                </a:cubicBezTo>
                <a:cubicBezTo>
                  <a:pt x="4555780" y="-37665"/>
                  <a:pt x="4588260" y="3286"/>
                  <a:pt x="4851587" y="0"/>
                </a:cubicBezTo>
                <a:cubicBezTo>
                  <a:pt x="5114914" y="-3286"/>
                  <a:pt x="5282607" y="35502"/>
                  <a:pt x="5661831" y="0"/>
                </a:cubicBezTo>
                <a:cubicBezTo>
                  <a:pt x="6041055" y="-35502"/>
                  <a:pt x="6031176" y="15300"/>
                  <a:pt x="6134474" y="0"/>
                </a:cubicBezTo>
                <a:cubicBezTo>
                  <a:pt x="6237772" y="-15300"/>
                  <a:pt x="6711106" y="-14787"/>
                  <a:pt x="6944718" y="0"/>
                </a:cubicBezTo>
                <a:cubicBezTo>
                  <a:pt x="7059373" y="12267"/>
                  <a:pt x="7138398" y="96601"/>
                  <a:pt x="7137400" y="192682"/>
                </a:cubicBezTo>
                <a:cubicBezTo>
                  <a:pt x="7153055" y="445628"/>
                  <a:pt x="7109306" y="581035"/>
                  <a:pt x="7137400" y="813264"/>
                </a:cubicBezTo>
                <a:cubicBezTo>
                  <a:pt x="7165494" y="1045493"/>
                  <a:pt x="7106731" y="1335541"/>
                  <a:pt x="7137400" y="1513069"/>
                </a:cubicBezTo>
                <a:cubicBezTo>
                  <a:pt x="7125828" y="1621384"/>
                  <a:pt x="7037388" y="1696267"/>
                  <a:pt x="6944718" y="1705751"/>
                </a:cubicBezTo>
                <a:cubicBezTo>
                  <a:pt x="6603506" y="1720774"/>
                  <a:pt x="6400563" y="1719048"/>
                  <a:pt x="6201994" y="1705751"/>
                </a:cubicBezTo>
                <a:cubicBezTo>
                  <a:pt x="6003425" y="1692454"/>
                  <a:pt x="5784511" y="1693768"/>
                  <a:pt x="5526790" y="1705751"/>
                </a:cubicBezTo>
                <a:cubicBezTo>
                  <a:pt x="5269069" y="1717734"/>
                  <a:pt x="5172229" y="1688899"/>
                  <a:pt x="5054148" y="1705751"/>
                </a:cubicBezTo>
                <a:cubicBezTo>
                  <a:pt x="4936067" y="1722603"/>
                  <a:pt x="4635951" y="1679429"/>
                  <a:pt x="4513985" y="1705751"/>
                </a:cubicBezTo>
                <a:cubicBezTo>
                  <a:pt x="4392019" y="1732073"/>
                  <a:pt x="4034346" y="1679496"/>
                  <a:pt x="3703741" y="1705751"/>
                </a:cubicBezTo>
                <a:cubicBezTo>
                  <a:pt x="3373136" y="1732006"/>
                  <a:pt x="3164543" y="1736500"/>
                  <a:pt x="3028537" y="1705751"/>
                </a:cubicBezTo>
                <a:cubicBezTo>
                  <a:pt x="2892531" y="1675002"/>
                  <a:pt x="2744412" y="1711195"/>
                  <a:pt x="2488374" y="1705751"/>
                </a:cubicBezTo>
                <a:cubicBezTo>
                  <a:pt x="2232336" y="1700307"/>
                  <a:pt x="2149946" y="1725534"/>
                  <a:pt x="1813171" y="1705751"/>
                </a:cubicBezTo>
                <a:cubicBezTo>
                  <a:pt x="1476396" y="1685968"/>
                  <a:pt x="1450167" y="1691188"/>
                  <a:pt x="1340528" y="1705751"/>
                </a:cubicBezTo>
                <a:cubicBezTo>
                  <a:pt x="1230889" y="1720314"/>
                  <a:pt x="997950" y="1689131"/>
                  <a:pt x="867886" y="1705751"/>
                </a:cubicBezTo>
                <a:cubicBezTo>
                  <a:pt x="737822" y="1722371"/>
                  <a:pt x="486782" y="1713218"/>
                  <a:pt x="192682" y="1705751"/>
                </a:cubicBezTo>
                <a:cubicBezTo>
                  <a:pt x="107689" y="1713249"/>
                  <a:pt x="1594" y="1624853"/>
                  <a:pt x="0" y="1513069"/>
                </a:cubicBezTo>
                <a:cubicBezTo>
                  <a:pt x="8520" y="1264439"/>
                  <a:pt x="13196" y="1171024"/>
                  <a:pt x="0" y="892487"/>
                </a:cubicBezTo>
                <a:cubicBezTo>
                  <a:pt x="-13196" y="613950"/>
                  <a:pt x="-18309" y="480177"/>
                  <a:pt x="0" y="192682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F17153-47CB-CBF0-6888-F97E3D4D00A5}"/>
              </a:ext>
            </a:extLst>
          </p:cNvPr>
          <p:cNvSpPr txBox="1"/>
          <p:nvPr/>
        </p:nvSpPr>
        <p:spPr>
          <a:xfrm>
            <a:off x="2658232" y="2618427"/>
            <a:ext cx="713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원가 제창</a:t>
            </a:r>
            <a:endParaRPr lang="ko-KR" altLang="en-US" sz="166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6" name="그림 5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A17CF19-20AB-337D-7D22-6B15ACABC2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16467" y="3905366"/>
            <a:ext cx="2439115" cy="2725406"/>
          </a:xfrm>
          <a:prstGeom prst="rect">
            <a:avLst/>
          </a:prstGeom>
        </p:spPr>
      </p:pic>
      <p:pic>
        <p:nvPicPr>
          <p:cNvPr id="9" name="그림 8" descr="클립아트, 만화 영화, 일러스트레이션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257A85A-F49A-4CBA-912C-C64F68B01A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2752" flipH="1">
            <a:off x="533783" y="3618650"/>
            <a:ext cx="2598915" cy="3052885"/>
          </a:xfrm>
          <a:prstGeom prst="rect">
            <a:avLst/>
          </a:prstGeom>
        </p:spPr>
      </p:pic>
      <p:pic>
        <p:nvPicPr>
          <p:cNvPr id="10" name="그림 9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AABDE91-C7D6-E456-72A3-A6686822E2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8409" flipH="1">
            <a:off x="780929" y="920801"/>
            <a:ext cx="2504680" cy="2798667"/>
          </a:xfrm>
          <a:prstGeom prst="rect">
            <a:avLst/>
          </a:prstGeom>
        </p:spPr>
      </p:pic>
      <p:pic>
        <p:nvPicPr>
          <p:cNvPr id="11" name="그림 10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DB24EE8-4FCF-BC61-33DD-410D142866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77015">
            <a:off x="9561881" y="690788"/>
            <a:ext cx="2449318" cy="2877157"/>
          </a:xfrm>
          <a:prstGeom prst="rect">
            <a:avLst/>
          </a:prstGeom>
        </p:spPr>
      </p:pic>
      <p:pic>
        <p:nvPicPr>
          <p:cNvPr id="12" name="그림 1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77ACC9A-6C5E-030E-82E4-466EE19CBF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971652">
            <a:off x="7464977" y="850384"/>
            <a:ext cx="1881777" cy="1010394"/>
          </a:xfrm>
          <a:prstGeom prst="rect">
            <a:avLst/>
          </a:prstGeom>
        </p:spPr>
      </p:pic>
      <p:pic>
        <p:nvPicPr>
          <p:cNvPr id="13" name="그림 1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C16179A-68F4-71E0-6C02-0651ADF398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809584">
            <a:off x="5727844" y="1129268"/>
            <a:ext cx="1666471" cy="1010394"/>
          </a:xfrm>
          <a:prstGeom prst="rect">
            <a:avLst/>
          </a:prstGeom>
        </p:spPr>
      </p:pic>
      <p:pic>
        <p:nvPicPr>
          <p:cNvPr id="14" name="그림 13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CD3A40E-D808-9FC5-7AA4-1143AACC1A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5228941" y="4735565"/>
            <a:ext cx="971422" cy="975233"/>
          </a:xfrm>
          <a:prstGeom prst="rect">
            <a:avLst/>
          </a:prstGeom>
        </p:spPr>
      </p:pic>
      <p:pic>
        <p:nvPicPr>
          <p:cNvPr id="15" name="그림 1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789167A-37E9-F896-83C8-1443270101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6291143" y="4406692"/>
            <a:ext cx="710489" cy="713276"/>
          </a:xfrm>
          <a:prstGeom prst="rect">
            <a:avLst/>
          </a:prstGeom>
        </p:spPr>
      </p:pic>
      <p:pic>
        <p:nvPicPr>
          <p:cNvPr id="16" name="그림 1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57C1D28-6178-FE52-362B-537C50F121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7036772" y="4609299"/>
            <a:ext cx="816243" cy="819445"/>
          </a:xfrm>
          <a:prstGeom prst="rect">
            <a:avLst/>
          </a:prstGeom>
        </p:spPr>
      </p:pic>
      <p:pic>
        <p:nvPicPr>
          <p:cNvPr id="17" name="그림 1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80CE878-5916-98AE-01CE-06AB554F27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4271327" y="4449364"/>
            <a:ext cx="873058" cy="876483"/>
          </a:xfrm>
          <a:prstGeom prst="rect">
            <a:avLst/>
          </a:prstGeom>
        </p:spPr>
      </p:pic>
      <p:pic>
        <p:nvPicPr>
          <p:cNvPr id="23" name="그림 22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7FD66D0-0B54-3212-8BE5-E545856ABB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0" r="35054" b="56923"/>
          <a:stretch>
            <a:fillRect/>
          </a:stretch>
        </p:blipFill>
        <p:spPr>
          <a:xfrm rot="20221982">
            <a:off x="-923028" y="-911291"/>
            <a:ext cx="5249408" cy="2684454"/>
          </a:xfrm>
          <a:prstGeom prst="rect">
            <a:avLst/>
          </a:prstGeom>
        </p:spPr>
      </p:pic>
      <p:pic>
        <p:nvPicPr>
          <p:cNvPr id="24" name="그림 23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42187D8-E1FF-177F-143E-EEA5080845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4" t="47591" r="60850" b="9332"/>
          <a:stretch>
            <a:fillRect/>
          </a:stretch>
        </p:blipFill>
        <p:spPr>
          <a:xfrm rot="13150804">
            <a:off x="7803035" y="-494725"/>
            <a:ext cx="5249408" cy="2684454"/>
          </a:xfrm>
          <a:prstGeom prst="rect">
            <a:avLst/>
          </a:prstGeom>
        </p:spPr>
      </p:pic>
      <p:pic>
        <p:nvPicPr>
          <p:cNvPr id="25" name="그림 2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D3603DD-61F6-F5D5-153A-646829158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070019" y="5526797"/>
            <a:ext cx="1147009" cy="1148273"/>
          </a:xfrm>
          <a:prstGeom prst="rect">
            <a:avLst/>
          </a:prstGeom>
        </p:spPr>
      </p:pic>
      <p:pic>
        <p:nvPicPr>
          <p:cNvPr id="26" name="그림 2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9A0BD06-2F5D-0096-A391-F92544B15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-169076" y="3592397"/>
            <a:ext cx="1393400" cy="1195199"/>
          </a:xfrm>
          <a:prstGeom prst="rect">
            <a:avLst/>
          </a:prstGeom>
        </p:spPr>
      </p:pic>
      <p:pic>
        <p:nvPicPr>
          <p:cNvPr id="27" name="그림 2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8749019-CB9F-CEC7-E5D0-24C498BE6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120233" y="-249379"/>
            <a:ext cx="1432994" cy="114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8662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163747-D903-AA5D-D527-D63AA9C5E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7C02F7E-3FC0-249A-4D5D-93018D7996B0}"/>
              </a:ext>
            </a:extLst>
          </p:cNvPr>
          <p:cNvSpPr/>
          <p:nvPr/>
        </p:nvSpPr>
        <p:spPr>
          <a:xfrm>
            <a:off x="1562100" y="1672641"/>
            <a:ext cx="9154038" cy="4493158"/>
          </a:xfrm>
          <a:custGeom>
            <a:avLst/>
            <a:gdLst>
              <a:gd name="connsiteX0" fmla="*/ 0 w 9154038"/>
              <a:gd name="connsiteY0" fmla="*/ 80562 h 4493158"/>
              <a:gd name="connsiteX1" fmla="*/ 80562 w 9154038"/>
              <a:gd name="connsiteY1" fmla="*/ 0 h 4493158"/>
              <a:gd name="connsiteX2" fmla="*/ 682395 w 9154038"/>
              <a:gd name="connsiteY2" fmla="*/ 0 h 4493158"/>
              <a:gd name="connsiteX3" fmla="*/ 1374158 w 9154038"/>
              <a:gd name="connsiteY3" fmla="*/ 0 h 4493158"/>
              <a:gd name="connsiteX4" fmla="*/ 1796133 w 9154038"/>
              <a:gd name="connsiteY4" fmla="*/ 0 h 4493158"/>
              <a:gd name="connsiteX5" fmla="*/ 2667754 w 9154038"/>
              <a:gd name="connsiteY5" fmla="*/ 0 h 4493158"/>
              <a:gd name="connsiteX6" fmla="*/ 3359517 w 9154038"/>
              <a:gd name="connsiteY6" fmla="*/ 0 h 4493158"/>
              <a:gd name="connsiteX7" fmla="*/ 4231138 w 9154038"/>
              <a:gd name="connsiteY7" fmla="*/ 0 h 4493158"/>
              <a:gd name="connsiteX8" fmla="*/ 4832971 w 9154038"/>
              <a:gd name="connsiteY8" fmla="*/ 0 h 4493158"/>
              <a:gd name="connsiteX9" fmla="*/ 5344876 w 9154038"/>
              <a:gd name="connsiteY9" fmla="*/ 0 h 4493158"/>
              <a:gd name="connsiteX10" fmla="*/ 6036638 w 9154038"/>
              <a:gd name="connsiteY10" fmla="*/ 0 h 4493158"/>
              <a:gd name="connsiteX11" fmla="*/ 6818330 w 9154038"/>
              <a:gd name="connsiteY11" fmla="*/ 0 h 4493158"/>
              <a:gd name="connsiteX12" fmla="*/ 7689951 w 9154038"/>
              <a:gd name="connsiteY12" fmla="*/ 0 h 4493158"/>
              <a:gd name="connsiteX13" fmla="*/ 8471643 w 9154038"/>
              <a:gd name="connsiteY13" fmla="*/ 0 h 4493158"/>
              <a:gd name="connsiteX14" fmla="*/ 9073476 w 9154038"/>
              <a:gd name="connsiteY14" fmla="*/ 0 h 4493158"/>
              <a:gd name="connsiteX15" fmla="*/ 9154038 w 9154038"/>
              <a:gd name="connsiteY15" fmla="*/ 80562 h 4493158"/>
              <a:gd name="connsiteX16" fmla="*/ 9154038 w 9154038"/>
              <a:gd name="connsiteY16" fmla="*/ 699424 h 4493158"/>
              <a:gd name="connsiteX17" fmla="*/ 9154038 w 9154038"/>
              <a:gd name="connsiteY17" fmla="*/ 1274966 h 4493158"/>
              <a:gd name="connsiteX18" fmla="*/ 9154038 w 9154038"/>
              <a:gd name="connsiteY18" fmla="*/ 1807187 h 4493158"/>
              <a:gd name="connsiteX19" fmla="*/ 9154038 w 9154038"/>
              <a:gd name="connsiteY19" fmla="*/ 2296088 h 4493158"/>
              <a:gd name="connsiteX20" fmla="*/ 9154038 w 9154038"/>
              <a:gd name="connsiteY20" fmla="*/ 2828309 h 4493158"/>
              <a:gd name="connsiteX21" fmla="*/ 9154038 w 9154038"/>
              <a:gd name="connsiteY21" fmla="*/ 3360531 h 4493158"/>
              <a:gd name="connsiteX22" fmla="*/ 9154038 w 9154038"/>
              <a:gd name="connsiteY22" fmla="*/ 4412596 h 4493158"/>
              <a:gd name="connsiteX23" fmla="*/ 9073476 w 9154038"/>
              <a:gd name="connsiteY23" fmla="*/ 4493158 h 4493158"/>
              <a:gd name="connsiteX24" fmla="*/ 8651501 w 9154038"/>
              <a:gd name="connsiteY24" fmla="*/ 4493158 h 4493158"/>
              <a:gd name="connsiteX25" fmla="*/ 8139596 w 9154038"/>
              <a:gd name="connsiteY25" fmla="*/ 4493158 h 4493158"/>
              <a:gd name="connsiteX26" fmla="*/ 7267976 w 9154038"/>
              <a:gd name="connsiteY26" fmla="*/ 4493158 h 4493158"/>
              <a:gd name="connsiteX27" fmla="*/ 6756071 w 9154038"/>
              <a:gd name="connsiteY27" fmla="*/ 4493158 h 4493158"/>
              <a:gd name="connsiteX28" fmla="*/ 5974379 w 9154038"/>
              <a:gd name="connsiteY28" fmla="*/ 4493158 h 4493158"/>
              <a:gd name="connsiteX29" fmla="*/ 5102759 w 9154038"/>
              <a:gd name="connsiteY29" fmla="*/ 4493158 h 4493158"/>
              <a:gd name="connsiteX30" fmla="*/ 4680783 w 9154038"/>
              <a:gd name="connsiteY30" fmla="*/ 4493158 h 4493158"/>
              <a:gd name="connsiteX31" fmla="*/ 3809162 w 9154038"/>
              <a:gd name="connsiteY31" fmla="*/ 4493158 h 4493158"/>
              <a:gd name="connsiteX32" fmla="*/ 2937542 w 9154038"/>
              <a:gd name="connsiteY32" fmla="*/ 4493158 h 4493158"/>
              <a:gd name="connsiteX33" fmla="*/ 2515566 w 9154038"/>
              <a:gd name="connsiteY33" fmla="*/ 4493158 h 4493158"/>
              <a:gd name="connsiteX34" fmla="*/ 1823804 w 9154038"/>
              <a:gd name="connsiteY34" fmla="*/ 4493158 h 4493158"/>
              <a:gd name="connsiteX35" fmla="*/ 1221970 w 9154038"/>
              <a:gd name="connsiteY35" fmla="*/ 4493158 h 4493158"/>
              <a:gd name="connsiteX36" fmla="*/ 80562 w 9154038"/>
              <a:gd name="connsiteY36" fmla="*/ 4493158 h 4493158"/>
              <a:gd name="connsiteX37" fmla="*/ 0 w 9154038"/>
              <a:gd name="connsiteY37" fmla="*/ 4412596 h 4493158"/>
              <a:gd name="connsiteX38" fmla="*/ 0 w 9154038"/>
              <a:gd name="connsiteY38" fmla="*/ 3707093 h 4493158"/>
              <a:gd name="connsiteX39" fmla="*/ 0 w 9154038"/>
              <a:gd name="connsiteY39" fmla="*/ 3001591 h 4493158"/>
              <a:gd name="connsiteX40" fmla="*/ 0 w 9154038"/>
              <a:gd name="connsiteY40" fmla="*/ 2512690 h 4493158"/>
              <a:gd name="connsiteX41" fmla="*/ 0 w 9154038"/>
              <a:gd name="connsiteY41" fmla="*/ 1980468 h 4493158"/>
              <a:gd name="connsiteX42" fmla="*/ 0 w 9154038"/>
              <a:gd name="connsiteY42" fmla="*/ 1361606 h 4493158"/>
              <a:gd name="connsiteX43" fmla="*/ 0 w 9154038"/>
              <a:gd name="connsiteY43" fmla="*/ 699424 h 4493158"/>
              <a:gd name="connsiteX44" fmla="*/ 0 w 9154038"/>
              <a:gd name="connsiteY44" fmla="*/ 80562 h 4493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154038" h="4493158" fill="none" extrusionOk="0">
                <a:moveTo>
                  <a:pt x="0" y="80562"/>
                </a:moveTo>
                <a:cubicBezTo>
                  <a:pt x="-2355" y="44694"/>
                  <a:pt x="41410" y="-8995"/>
                  <a:pt x="80562" y="0"/>
                </a:cubicBezTo>
                <a:cubicBezTo>
                  <a:pt x="319778" y="6198"/>
                  <a:pt x="407901" y="8429"/>
                  <a:pt x="682395" y="0"/>
                </a:cubicBezTo>
                <a:cubicBezTo>
                  <a:pt x="956889" y="-8429"/>
                  <a:pt x="1054566" y="1114"/>
                  <a:pt x="1374158" y="0"/>
                </a:cubicBezTo>
                <a:cubicBezTo>
                  <a:pt x="1693750" y="-1114"/>
                  <a:pt x="1683947" y="-4435"/>
                  <a:pt x="1796133" y="0"/>
                </a:cubicBezTo>
                <a:cubicBezTo>
                  <a:pt x="1908320" y="4435"/>
                  <a:pt x="2250297" y="-37508"/>
                  <a:pt x="2667754" y="0"/>
                </a:cubicBezTo>
                <a:cubicBezTo>
                  <a:pt x="3085211" y="37508"/>
                  <a:pt x="3180289" y="-2174"/>
                  <a:pt x="3359517" y="0"/>
                </a:cubicBezTo>
                <a:cubicBezTo>
                  <a:pt x="3538745" y="2174"/>
                  <a:pt x="3819489" y="-4735"/>
                  <a:pt x="4231138" y="0"/>
                </a:cubicBezTo>
                <a:cubicBezTo>
                  <a:pt x="4642787" y="4735"/>
                  <a:pt x="4533780" y="-21096"/>
                  <a:pt x="4832971" y="0"/>
                </a:cubicBezTo>
                <a:cubicBezTo>
                  <a:pt x="5132162" y="21096"/>
                  <a:pt x="5119091" y="-12423"/>
                  <a:pt x="5344876" y="0"/>
                </a:cubicBezTo>
                <a:cubicBezTo>
                  <a:pt x="5570662" y="12423"/>
                  <a:pt x="5891848" y="18964"/>
                  <a:pt x="6036638" y="0"/>
                </a:cubicBezTo>
                <a:cubicBezTo>
                  <a:pt x="6181428" y="-18964"/>
                  <a:pt x="6543038" y="-38287"/>
                  <a:pt x="6818330" y="0"/>
                </a:cubicBezTo>
                <a:cubicBezTo>
                  <a:pt x="7093622" y="38287"/>
                  <a:pt x="7316751" y="15719"/>
                  <a:pt x="7689951" y="0"/>
                </a:cubicBezTo>
                <a:cubicBezTo>
                  <a:pt x="8063151" y="-15719"/>
                  <a:pt x="8146223" y="-16991"/>
                  <a:pt x="8471643" y="0"/>
                </a:cubicBezTo>
                <a:cubicBezTo>
                  <a:pt x="8797063" y="16991"/>
                  <a:pt x="8913942" y="-20266"/>
                  <a:pt x="9073476" y="0"/>
                </a:cubicBezTo>
                <a:cubicBezTo>
                  <a:pt x="9112735" y="-500"/>
                  <a:pt x="9149234" y="38173"/>
                  <a:pt x="9154038" y="80562"/>
                </a:cubicBezTo>
                <a:cubicBezTo>
                  <a:pt x="9133024" y="330954"/>
                  <a:pt x="9178655" y="525064"/>
                  <a:pt x="9154038" y="699424"/>
                </a:cubicBezTo>
                <a:cubicBezTo>
                  <a:pt x="9129421" y="873784"/>
                  <a:pt x="9148254" y="1104546"/>
                  <a:pt x="9154038" y="1274966"/>
                </a:cubicBezTo>
                <a:cubicBezTo>
                  <a:pt x="9159822" y="1445386"/>
                  <a:pt x="9168518" y="1672498"/>
                  <a:pt x="9154038" y="1807187"/>
                </a:cubicBezTo>
                <a:cubicBezTo>
                  <a:pt x="9139558" y="1941876"/>
                  <a:pt x="9165204" y="2121035"/>
                  <a:pt x="9154038" y="2296088"/>
                </a:cubicBezTo>
                <a:cubicBezTo>
                  <a:pt x="9142872" y="2471141"/>
                  <a:pt x="9150322" y="2719381"/>
                  <a:pt x="9154038" y="2828309"/>
                </a:cubicBezTo>
                <a:cubicBezTo>
                  <a:pt x="9157754" y="2937237"/>
                  <a:pt x="9170038" y="3252237"/>
                  <a:pt x="9154038" y="3360531"/>
                </a:cubicBezTo>
                <a:cubicBezTo>
                  <a:pt x="9138038" y="3468825"/>
                  <a:pt x="9125288" y="4019628"/>
                  <a:pt x="9154038" y="4412596"/>
                </a:cubicBezTo>
                <a:cubicBezTo>
                  <a:pt x="9150736" y="4451778"/>
                  <a:pt x="9116576" y="4493065"/>
                  <a:pt x="9073476" y="4493158"/>
                </a:cubicBezTo>
                <a:cubicBezTo>
                  <a:pt x="8946848" y="4492598"/>
                  <a:pt x="8770237" y="4501763"/>
                  <a:pt x="8651501" y="4493158"/>
                </a:cubicBezTo>
                <a:cubicBezTo>
                  <a:pt x="8532766" y="4484553"/>
                  <a:pt x="8271572" y="4499703"/>
                  <a:pt x="8139596" y="4493158"/>
                </a:cubicBezTo>
                <a:cubicBezTo>
                  <a:pt x="8007621" y="4486613"/>
                  <a:pt x="7447300" y="4529554"/>
                  <a:pt x="7267976" y="4493158"/>
                </a:cubicBezTo>
                <a:cubicBezTo>
                  <a:pt x="7088652" y="4456762"/>
                  <a:pt x="6964718" y="4471918"/>
                  <a:pt x="6756071" y="4493158"/>
                </a:cubicBezTo>
                <a:cubicBezTo>
                  <a:pt x="6547425" y="4514398"/>
                  <a:pt x="6185471" y="4510519"/>
                  <a:pt x="5974379" y="4493158"/>
                </a:cubicBezTo>
                <a:cubicBezTo>
                  <a:pt x="5763287" y="4475797"/>
                  <a:pt x="5502433" y="4518104"/>
                  <a:pt x="5102759" y="4493158"/>
                </a:cubicBezTo>
                <a:cubicBezTo>
                  <a:pt x="4703085" y="4468212"/>
                  <a:pt x="4781848" y="4484707"/>
                  <a:pt x="4680783" y="4493158"/>
                </a:cubicBezTo>
                <a:cubicBezTo>
                  <a:pt x="4579718" y="4501609"/>
                  <a:pt x="4205727" y="4455337"/>
                  <a:pt x="3809162" y="4493158"/>
                </a:cubicBezTo>
                <a:cubicBezTo>
                  <a:pt x="3412597" y="4530979"/>
                  <a:pt x="3175077" y="4490917"/>
                  <a:pt x="2937542" y="4493158"/>
                </a:cubicBezTo>
                <a:cubicBezTo>
                  <a:pt x="2700007" y="4495399"/>
                  <a:pt x="2668236" y="4492155"/>
                  <a:pt x="2515566" y="4493158"/>
                </a:cubicBezTo>
                <a:cubicBezTo>
                  <a:pt x="2362896" y="4494161"/>
                  <a:pt x="2150437" y="4524898"/>
                  <a:pt x="1823804" y="4493158"/>
                </a:cubicBezTo>
                <a:cubicBezTo>
                  <a:pt x="1497171" y="4461418"/>
                  <a:pt x="1416032" y="4466615"/>
                  <a:pt x="1221970" y="4493158"/>
                </a:cubicBezTo>
                <a:cubicBezTo>
                  <a:pt x="1027908" y="4519701"/>
                  <a:pt x="529440" y="4452687"/>
                  <a:pt x="80562" y="4493158"/>
                </a:cubicBezTo>
                <a:cubicBezTo>
                  <a:pt x="45457" y="4497405"/>
                  <a:pt x="2676" y="4454772"/>
                  <a:pt x="0" y="4412596"/>
                </a:cubicBezTo>
                <a:cubicBezTo>
                  <a:pt x="-14094" y="4260471"/>
                  <a:pt x="-5502" y="3885738"/>
                  <a:pt x="0" y="3707093"/>
                </a:cubicBezTo>
                <a:cubicBezTo>
                  <a:pt x="5502" y="3528448"/>
                  <a:pt x="33854" y="3347043"/>
                  <a:pt x="0" y="3001591"/>
                </a:cubicBezTo>
                <a:cubicBezTo>
                  <a:pt x="-33854" y="2656139"/>
                  <a:pt x="-19782" y="2738749"/>
                  <a:pt x="0" y="2512690"/>
                </a:cubicBezTo>
                <a:cubicBezTo>
                  <a:pt x="19782" y="2286631"/>
                  <a:pt x="-13694" y="2164861"/>
                  <a:pt x="0" y="1980468"/>
                </a:cubicBezTo>
                <a:cubicBezTo>
                  <a:pt x="13694" y="1796075"/>
                  <a:pt x="-24210" y="1566491"/>
                  <a:pt x="0" y="1361606"/>
                </a:cubicBezTo>
                <a:cubicBezTo>
                  <a:pt x="24210" y="1156721"/>
                  <a:pt x="-26332" y="995107"/>
                  <a:pt x="0" y="699424"/>
                </a:cubicBezTo>
                <a:cubicBezTo>
                  <a:pt x="26332" y="403741"/>
                  <a:pt x="-27679" y="255155"/>
                  <a:pt x="0" y="80562"/>
                </a:cubicBezTo>
                <a:close/>
              </a:path>
              <a:path w="9154038" h="4493158" stroke="0" extrusionOk="0">
                <a:moveTo>
                  <a:pt x="0" y="80562"/>
                </a:moveTo>
                <a:cubicBezTo>
                  <a:pt x="-8857" y="30606"/>
                  <a:pt x="34777" y="485"/>
                  <a:pt x="80562" y="0"/>
                </a:cubicBezTo>
                <a:cubicBezTo>
                  <a:pt x="330681" y="-33836"/>
                  <a:pt x="673057" y="31894"/>
                  <a:pt x="952183" y="0"/>
                </a:cubicBezTo>
                <a:cubicBezTo>
                  <a:pt x="1231309" y="-31894"/>
                  <a:pt x="1314948" y="18703"/>
                  <a:pt x="1554016" y="0"/>
                </a:cubicBezTo>
                <a:cubicBezTo>
                  <a:pt x="1793084" y="-18703"/>
                  <a:pt x="1903279" y="-995"/>
                  <a:pt x="2065921" y="0"/>
                </a:cubicBezTo>
                <a:cubicBezTo>
                  <a:pt x="2228563" y="995"/>
                  <a:pt x="2495461" y="25248"/>
                  <a:pt x="2847612" y="0"/>
                </a:cubicBezTo>
                <a:cubicBezTo>
                  <a:pt x="3199763" y="-25248"/>
                  <a:pt x="3246563" y="-17662"/>
                  <a:pt x="3449446" y="0"/>
                </a:cubicBezTo>
                <a:cubicBezTo>
                  <a:pt x="3652329" y="17662"/>
                  <a:pt x="3902356" y="29853"/>
                  <a:pt x="4321067" y="0"/>
                </a:cubicBezTo>
                <a:cubicBezTo>
                  <a:pt x="4739778" y="-29853"/>
                  <a:pt x="4690778" y="-14023"/>
                  <a:pt x="4832971" y="0"/>
                </a:cubicBezTo>
                <a:cubicBezTo>
                  <a:pt x="4975164" y="14023"/>
                  <a:pt x="5424974" y="18243"/>
                  <a:pt x="5704592" y="0"/>
                </a:cubicBezTo>
                <a:cubicBezTo>
                  <a:pt x="5984210" y="-18243"/>
                  <a:pt x="5984877" y="19771"/>
                  <a:pt x="6126567" y="0"/>
                </a:cubicBezTo>
                <a:cubicBezTo>
                  <a:pt x="6268258" y="-19771"/>
                  <a:pt x="6598770" y="-2159"/>
                  <a:pt x="6818330" y="0"/>
                </a:cubicBezTo>
                <a:cubicBezTo>
                  <a:pt x="7037890" y="2159"/>
                  <a:pt x="7194771" y="-12862"/>
                  <a:pt x="7510092" y="0"/>
                </a:cubicBezTo>
                <a:cubicBezTo>
                  <a:pt x="7825413" y="12862"/>
                  <a:pt x="7934396" y="-11845"/>
                  <a:pt x="8111926" y="0"/>
                </a:cubicBezTo>
                <a:cubicBezTo>
                  <a:pt x="8289456" y="11845"/>
                  <a:pt x="8618358" y="19682"/>
                  <a:pt x="9073476" y="0"/>
                </a:cubicBezTo>
                <a:cubicBezTo>
                  <a:pt x="9123932" y="-7402"/>
                  <a:pt x="9147810" y="33661"/>
                  <a:pt x="9154038" y="80562"/>
                </a:cubicBezTo>
                <a:cubicBezTo>
                  <a:pt x="9151172" y="302787"/>
                  <a:pt x="9123834" y="552835"/>
                  <a:pt x="9154038" y="699424"/>
                </a:cubicBezTo>
                <a:cubicBezTo>
                  <a:pt x="9184242" y="846013"/>
                  <a:pt x="9179793" y="1187984"/>
                  <a:pt x="9154038" y="1404927"/>
                </a:cubicBezTo>
                <a:cubicBezTo>
                  <a:pt x="9128283" y="1621870"/>
                  <a:pt x="9141979" y="1825122"/>
                  <a:pt x="9154038" y="2023789"/>
                </a:cubicBezTo>
                <a:cubicBezTo>
                  <a:pt x="9166097" y="2222456"/>
                  <a:pt x="9134022" y="2380126"/>
                  <a:pt x="9154038" y="2512690"/>
                </a:cubicBezTo>
                <a:cubicBezTo>
                  <a:pt x="9174054" y="2645254"/>
                  <a:pt x="9138164" y="2850440"/>
                  <a:pt x="9154038" y="3044911"/>
                </a:cubicBezTo>
                <a:cubicBezTo>
                  <a:pt x="9169912" y="3239382"/>
                  <a:pt x="9169857" y="3449706"/>
                  <a:pt x="9154038" y="3750414"/>
                </a:cubicBezTo>
                <a:cubicBezTo>
                  <a:pt x="9138219" y="4051122"/>
                  <a:pt x="9134812" y="4253491"/>
                  <a:pt x="9154038" y="4412596"/>
                </a:cubicBezTo>
                <a:cubicBezTo>
                  <a:pt x="9154573" y="4458149"/>
                  <a:pt x="9116331" y="4494022"/>
                  <a:pt x="9073476" y="4493158"/>
                </a:cubicBezTo>
                <a:cubicBezTo>
                  <a:pt x="8833719" y="4490715"/>
                  <a:pt x="8472951" y="4527786"/>
                  <a:pt x="8291784" y="4493158"/>
                </a:cubicBezTo>
                <a:cubicBezTo>
                  <a:pt x="8110617" y="4458530"/>
                  <a:pt x="8066134" y="4473549"/>
                  <a:pt x="7869809" y="4493158"/>
                </a:cubicBezTo>
                <a:cubicBezTo>
                  <a:pt x="7673485" y="4512767"/>
                  <a:pt x="7454565" y="4468569"/>
                  <a:pt x="7178046" y="4493158"/>
                </a:cubicBezTo>
                <a:cubicBezTo>
                  <a:pt x="6901527" y="4517747"/>
                  <a:pt x="6803975" y="4471454"/>
                  <a:pt x="6666142" y="4493158"/>
                </a:cubicBezTo>
                <a:cubicBezTo>
                  <a:pt x="6528309" y="4514862"/>
                  <a:pt x="6071363" y="4495812"/>
                  <a:pt x="5884450" y="4493158"/>
                </a:cubicBezTo>
                <a:cubicBezTo>
                  <a:pt x="5697537" y="4490504"/>
                  <a:pt x="5513405" y="4483393"/>
                  <a:pt x="5372546" y="4493158"/>
                </a:cubicBezTo>
                <a:cubicBezTo>
                  <a:pt x="5231687" y="4502923"/>
                  <a:pt x="4816455" y="4517561"/>
                  <a:pt x="4590854" y="4493158"/>
                </a:cubicBezTo>
                <a:cubicBezTo>
                  <a:pt x="4365253" y="4468755"/>
                  <a:pt x="4361492" y="4484786"/>
                  <a:pt x="4168879" y="4493158"/>
                </a:cubicBezTo>
                <a:cubicBezTo>
                  <a:pt x="3976267" y="4501530"/>
                  <a:pt x="3670820" y="4480793"/>
                  <a:pt x="3387187" y="4493158"/>
                </a:cubicBezTo>
                <a:cubicBezTo>
                  <a:pt x="3103554" y="4505523"/>
                  <a:pt x="3083338" y="4498392"/>
                  <a:pt x="2875283" y="4493158"/>
                </a:cubicBezTo>
                <a:cubicBezTo>
                  <a:pt x="2667228" y="4487924"/>
                  <a:pt x="2656370" y="4476027"/>
                  <a:pt x="2453308" y="4493158"/>
                </a:cubicBezTo>
                <a:cubicBezTo>
                  <a:pt x="2250247" y="4510289"/>
                  <a:pt x="2128832" y="4484925"/>
                  <a:pt x="1941403" y="4493158"/>
                </a:cubicBezTo>
                <a:cubicBezTo>
                  <a:pt x="1753975" y="4501391"/>
                  <a:pt x="1463871" y="4475670"/>
                  <a:pt x="1159712" y="4493158"/>
                </a:cubicBezTo>
                <a:cubicBezTo>
                  <a:pt x="855553" y="4510646"/>
                  <a:pt x="492251" y="4476072"/>
                  <a:pt x="80562" y="4493158"/>
                </a:cubicBezTo>
                <a:cubicBezTo>
                  <a:pt x="39627" y="4493271"/>
                  <a:pt x="5170" y="4462446"/>
                  <a:pt x="0" y="4412596"/>
                </a:cubicBezTo>
                <a:cubicBezTo>
                  <a:pt x="-9030" y="4249959"/>
                  <a:pt x="-8054" y="4042375"/>
                  <a:pt x="0" y="3793734"/>
                </a:cubicBezTo>
                <a:cubicBezTo>
                  <a:pt x="8054" y="3545093"/>
                  <a:pt x="20660" y="3324226"/>
                  <a:pt x="0" y="3174872"/>
                </a:cubicBezTo>
                <a:cubicBezTo>
                  <a:pt x="-20660" y="3025518"/>
                  <a:pt x="18090" y="2772261"/>
                  <a:pt x="0" y="2642651"/>
                </a:cubicBezTo>
                <a:cubicBezTo>
                  <a:pt x="-18090" y="2513041"/>
                  <a:pt x="-27632" y="2231774"/>
                  <a:pt x="0" y="1937148"/>
                </a:cubicBezTo>
                <a:cubicBezTo>
                  <a:pt x="27632" y="1642522"/>
                  <a:pt x="-19706" y="1585133"/>
                  <a:pt x="0" y="1318286"/>
                </a:cubicBezTo>
                <a:cubicBezTo>
                  <a:pt x="19706" y="1051439"/>
                  <a:pt x="32558" y="761819"/>
                  <a:pt x="0" y="612783"/>
                </a:cubicBezTo>
                <a:cubicBezTo>
                  <a:pt x="-32558" y="463747"/>
                  <a:pt x="-25624" y="329532"/>
                  <a:pt x="0" y="80562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793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2D69E44-E5AF-838D-ACF5-685641AAA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10990711" y="-100473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2F3D893-5473-0BC2-B41A-7359B4F23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 rot="282348">
            <a:off x="3896755" y="5915974"/>
            <a:ext cx="1432994" cy="966144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1E2B04B-4FFA-3840-E861-D315DC1327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3672949" y="757662"/>
            <a:ext cx="1432994" cy="1148273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75F943E-30B8-7979-1ECE-9C28FBC1E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7837590" y="-25751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0A966C5-5C02-15D6-57FE-A6D7595CF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675079" flipH="1">
            <a:off x="10641110" y="1790319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95AF0EE-0592-581D-3089-4C2EAFE14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166376" y="3456022"/>
            <a:ext cx="1432994" cy="1148273"/>
          </a:xfrm>
          <a:prstGeom prst="rect">
            <a:avLst/>
          </a:prstGeom>
        </p:spPr>
      </p:pic>
      <p:pic>
        <p:nvPicPr>
          <p:cNvPr id="110" name="그림 10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78D5BD3-D557-8559-FDB4-0E2182090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 rot="21238825" flipH="1">
            <a:off x="6848498" y="5624379"/>
            <a:ext cx="1393400" cy="1195199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EF8BCEE9-2652-0847-4370-015487B7C203}"/>
              </a:ext>
            </a:extLst>
          </p:cNvPr>
          <p:cNvGrpSpPr/>
          <p:nvPr/>
        </p:nvGrpSpPr>
        <p:grpSpPr>
          <a:xfrm>
            <a:off x="3956133" y="251877"/>
            <a:ext cx="4282592" cy="1025469"/>
            <a:chOff x="4343558" y="201782"/>
            <a:chExt cx="3494806" cy="157149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12A37A9-A69F-2806-7974-E60B89CC5B81}"/>
                </a:ext>
              </a:extLst>
            </p:cNvPr>
            <p:cNvSpPr txBox="1"/>
            <p:nvPr/>
          </p:nvSpPr>
          <p:spPr>
            <a:xfrm>
              <a:off x="4353635" y="201782"/>
              <a:ext cx="3484729" cy="1556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 dirty="0">
                  <a:ln w="171450" cap="sq">
                    <a:solidFill>
                      <a:srgbClr val="69C6FF"/>
                    </a:solidFill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원가 합창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9A71880-75E2-E8D5-DF7B-0BFF6D5B2D1A}"/>
                </a:ext>
              </a:extLst>
            </p:cNvPr>
            <p:cNvSpPr txBox="1"/>
            <p:nvPr/>
          </p:nvSpPr>
          <p:spPr>
            <a:xfrm>
              <a:off x="4343558" y="216809"/>
              <a:ext cx="3484729" cy="1556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spc="300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원가 </a:t>
              </a:r>
              <a:r>
                <a:rPr lang="ko-KR" altLang="en-US" sz="6000" spc="300" dirty="0">
                  <a:ln w="47625">
                    <a:noFill/>
                  </a:ln>
                  <a:solidFill>
                    <a:schemeClr val="bg1"/>
                  </a:solidFill>
                  <a:latin typeface="엘리스 DX널리체 Bold" panose="020B0600000101010101" pitchFamily="34" charset="-127"/>
                  <a:ea typeface="엘리스 DX널리체 Bold" panose="020B0600000101010101" pitchFamily="34" charset="-127"/>
                </a:rPr>
                <a:t>합창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5821E82E-D298-E180-AB76-7662CFBB8D96}"/>
              </a:ext>
            </a:extLst>
          </p:cNvPr>
          <p:cNvSpPr txBox="1"/>
          <p:nvPr/>
        </p:nvSpPr>
        <p:spPr>
          <a:xfrm>
            <a:off x="862032" y="2182089"/>
            <a:ext cx="10458448" cy="1848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en-US" altLang="ko-KR" sz="4000" dirty="0"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원가 가사를 넣어주세요</a:t>
            </a:r>
            <a:endParaRPr lang="en-US" altLang="ko-KR" sz="4000" dirty="0"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</p:txBody>
      </p:sp>
      <p:pic>
        <p:nvPicPr>
          <p:cNvPr id="7" name="그림 6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7A94F36-FED9-2656-31F8-F5021C7C8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0" r="35054" b="56923"/>
          <a:stretch>
            <a:fillRect/>
          </a:stretch>
        </p:blipFill>
        <p:spPr>
          <a:xfrm rot="1936815">
            <a:off x="-1197273" y="4300430"/>
            <a:ext cx="5249408" cy="2684454"/>
          </a:xfrm>
          <a:prstGeom prst="rect">
            <a:avLst/>
          </a:prstGeom>
        </p:spPr>
      </p:pic>
      <p:pic>
        <p:nvPicPr>
          <p:cNvPr id="8" name="그림 7" descr="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739A6AA-3156-4400-0AE5-256AC0304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4" t="47591" r="60850" b="9332"/>
          <a:stretch>
            <a:fillRect/>
          </a:stretch>
        </p:blipFill>
        <p:spPr>
          <a:xfrm rot="13150804">
            <a:off x="7803035" y="-494725"/>
            <a:ext cx="5249408" cy="2684454"/>
          </a:xfrm>
          <a:prstGeom prst="rect">
            <a:avLst/>
          </a:prstGeom>
        </p:spPr>
      </p:pic>
      <p:pic>
        <p:nvPicPr>
          <p:cNvPr id="15" name="그림 14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9DD95AE-60EB-0F23-96D8-ED528A6CB6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9016456" y="5288709"/>
            <a:ext cx="1156469" cy="1161006"/>
          </a:xfrm>
          <a:prstGeom prst="rect">
            <a:avLst/>
          </a:prstGeom>
        </p:spPr>
      </p:pic>
      <p:pic>
        <p:nvPicPr>
          <p:cNvPr id="16" name="그림 15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6797E02-4D58-7F98-4EBA-60EDA9CDB3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10407403" y="5781817"/>
            <a:ext cx="874916" cy="849150"/>
          </a:xfrm>
          <a:prstGeom prst="rect">
            <a:avLst/>
          </a:prstGeom>
        </p:spPr>
      </p:pic>
      <p:pic>
        <p:nvPicPr>
          <p:cNvPr id="17" name="그림 1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BE5B5FD-2B1E-F236-31C1-962ED762A2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11012852" y="5087142"/>
            <a:ext cx="971730" cy="975542"/>
          </a:xfrm>
          <a:prstGeom prst="rect">
            <a:avLst/>
          </a:prstGeom>
        </p:spPr>
      </p:pic>
      <p:pic>
        <p:nvPicPr>
          <p:cNvPr id="18" name="그림 1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7D3890F-6ECC-6012-FF85-ED9F54982B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7848606" y="5700256"/>
            <a:ext cx="1039368" cy="1043445"/>
          </a:xfrm>
          <a:prstGeom prst="rect">
            <a:avLst/>
          </a:prstGeom>
        </p:spPr>
      </p:pic>
      <p:pic>
        <p:nvPicPr>
          <p:cNvPr id="19" name="그림 18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96D199C-3929-C83C-3EFD-5DD8755780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8" t="-123" r="71613" b="56703"/>
          <a:stretch>
            <a:fillRect/>
          </a:stretch>
        </p:blipFill>
        <p:spPr>
          <a:xfrm rot="20374149">
            <a:off x="-62812" y="152328"/>
            <a:ext cx="2877292" cy="19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50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BB006A-EA40-C899-C530-7E8E4654A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그림 55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56CE16D-2B11-7A3B-C7DB-A4EB3EDC2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0" t="1512" r="53337" b="73887"/>
          <a:stretch>
            <a:fillRect/>
          </a:stretch>
        </p:blipFill>
        <p:spPr>
          <a:xfrm>
            <a:off x="327306" y="-227649"/>
            <a:ext cx="1147009" cy="1148273"/>
          </a:xfrm>
          <a:prstGeom prst="rect">
            <a:avLst/>
          </a:prstGeom>
        </p:spPr>
      </p:pic>
      <p:pic>
        <p:nvPicPr>
          <p:cNvPr id="54" name="그림 53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D5FB480-BC9A-139F-BB8B-659133375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82730" b="72166"/>
          <a:stretch>
            <a:fillRect/>
          </a:stretch>
        </p:blipFill>
        <p:spPr>
          <a:xfrm>
            <a:off x="84463" y="1242585"/>
            <a:ext cx="1432994" cy="1148273"/>
          </a:xfrm>
          <a:prstGeom prst="rect">
            <a:avLst/>
          </a:prstGeom>
        </p:spPr>
      </p:pic>
      <p:pic>
        <p:nvPicPr>
          <p:cNvPr id="55" name="그림 54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33A91C7-41CF-B708-6BD6-BE4800755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-154823" y="2814664"/>
            <a:ext cx="1432994" cy="1148273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6B321B3B-3175-07BE-339C-3386C2F55B07}"/>
              </a:ext>
            </a:extLst>
          </p:cNvPr>
          <p:cNvSpPr/>
          <p:nvPr/>
        </p:nvSpPr>
        <p:spPr>
          <a:xfrm>
            <a:off x="1578986" y="853602"/>
            <a:ext cx="9034027" cy="5150795"/>
          </a:xfrm>
          <a:custGeom>
            <a:avLst/>
            <a:gdLst>
              <a:gd name="connsiteX0" fmla="*/ 0 w 9034027"/>
              <a:gd name="connsiteY0" fmla="*/ 92354 h 5150795"/>
              <a:gd name="connsiteX1" fmla="*/ 92354 w 9034027"/>
              <a:gd name="connsiteY1" fmla="*/ 0 h 5150795"/>
              <a:gd name="connsiteX2" fmla="*/ 773071 w 9034027"/>
              <a:gd name="connsiteY2" fmla="*/ 0 h 5150795"/>
              <a:gd name="connsiteX3" fmla="*/ 1630774 w 9034027"/>
              <a:gd name="connsiteY3" fmla="*/ 0 h 5150795"/>
              <a:gd name="connsiteX4" fmla="*/ 2311491 w 9034027"/>
              <a:gd name="connsiteY4" fmla="*/ 0 h 5150795"/>
              <a:gd name="connsiteX5" fmla="*/ 3169194 w 9034027"/>
              <a:gd name="connsiteY5" fmla="*/ 0 h 5150795"/>
              <a:gd name="connsiteX6" fmla="*/ 3761418 w 9034027"/>
              <a:gd name="connsiteY6" fmla="*/ 0 h 5150795"/>
              <a:gd name="connsiteX7" fmla="*/ 4265148 w 9034027"/>
              <a:gd name="connsiteY7" fmla="*/ 0 h 5150795"/>
              <a:gd name="connsiteX8" fmla="*/ 4945865 w 9034027"/>
              <a:gd name="connsiteY8" fmla="*/ 0 h 5150795"/>
              <a:gd name="connsiteX9" fmla="*/ 5715075 w 9034027"/>
              <a:gd name="connsiteY9" fmla="*/ 0 h 5150795"/>
              <a:gd name="connsiteX10" fmla="*/ 6572778 w 9034027"/>
              <a:gd name="connsiteY10" fmla="*/ 0 h 5150795"/>
              <a:gd name="connsiteX11" fmla="*/ 7341988 w 9034027"/>
              <a:gd name="connsiteY11" fmla="*/ 0 h 5150795"/>
              <a:gd name="connsiteX12" fmla="*/ 8199692 w 9034027"/>
              <a:gd name="connsiteY12" fmla="*/ 0 h 5150795"/>
              <a:gd name="connsiteX13" fmla="*/ 8941673 w 9034027"/>
              <a:gd name="connsiteY13" fmla="*/ 0 h 5150795"/>
              <a:gd name="connsiteX14" fmla="*/ 9034027 w 9034027"/>
              <a:gd name="connsiteY14" fmla="*/ 92354 h 5150795"/>
              <a:gd name="connsiteX15" fmla="*/ 9034027 w 9034027"/>
              <a:gd name="connsiteY15" fmla="*/ 812437 h 5150795"/>
              <a:gd name="connsiteX16" fmla="*/ 9034027 w 9034027"/>
              <a:gd name="connsiteY16" fmla="*/ 1333876 h 5150795"/>
              <a:gd name="connsiteX17" fmla="*/ 9034027 w 9034027"/>
              <a:gd name="connsiteY17" fmla="*/ 1805654 h 5150795"/>
              <a:gd name="connsiteX18" fmla="*/ 9034027 w 9034027"/>
              <a:gd name="connsiteY18" fmla="*/ 2327093 h 5150795"/>
              <a:gd name="connsiteX19" fmla="*/ 9034027 w 9034027"/>
              <a:gd name="connsiteY19" fmla="*/ 2848532 h 5150795"/>
              <a:gd name="connsiteX20" fmla="*/ 9034027 w 9034027"/>
              <a:gd name="connsiteY20" fmla="*/ 3469293 h 5150795"/>
              <a:gd name="connsiteX21" fmla="*/ 9034027 w 9034027"/>
              <a:gd name="connsiteY21" fmla="*/ 4090054 h 5150795"/>
              <a:gd name="connsiteX22" fmla="*/ 9034027 w 9034027"/>
              <a:gd name="connsiteY22" fmla="*/ 5058441 h 5150795"/>
              <a:gd name="connsiteX23" fmla="*/ 8941673 w 9034027"/>
              <a:gd name="connsiteY23" fmla="*/ 5150795 h 5150795"/>
              <a:gd name="connsiteX24" fmla="*/ 8083970 w 9034027"/>
              <a:gd name="connsiteY24" fmla="*/ 5150795 h 5150795"/>
              <a:gd name="connsiteX25" fmla="*/ 7580239 w 9034027"/>
              <a:gd name="connsiteY25" fmla="*/ 5150795 h 5150795"/>
              <a:gd name="connsiteX26" fmla="*/ 6811029 w 9034027"/>
              <a:gd name="connsiteY26" fmla="*/ 5150795 h 5150795"/>
              <a:gd name="connsiteX27" fmla="*/ 5953326 w 9034027"/>
              <a:gd name="connsiteY27" fmla="*/ 5150795 h 5150795"/>
              <a:gd name="connsiteX28" fmla="*/ 5538089 w 9034027"/>
              <a:gd name="connsiteY28" fmla="*/ 5150795 h 5150795"/>
              <a:gd name="connsiteX29" fmla="*/ 4680386 w 9034027"/>
              <a:gd name="connsiteY29" fmla="*/ 5150795 h 5150795"/>
              <a:gd name="connsiteX30" fmla="*/ 3822682 w 9034027"/>
              <a:gd name="connsiteY30" fmla="*/ 5150795 h 5150795"/>
              <a:gd name="connsiteX31" fmla="*/ 3407445 w 9034027"/>
              <a:gd name="connsiteY31" fmla="*/ 5150795 h 5150795"/>
              <a:gd name="connsiteX32" fmla="*/ 2726728 w 9034027"/>
              <a:gd name="connsiteY32" fmla="*/ 5150795 h 5150795"/>
              <a:gd name="connsiteX33" fmla="*/ 2134505 w 9034027"/>
              <a:gd name="connsiteY33" fmla="*/ 5150795 h 5150795"/>
              <a:gd name="connsiteX34" fmla="*/ 1542281 w 9034027"/>
              <a:gd name="connsiteY34" fmla="*/ 5150795 h 5150795"/>
              <a:gd name="connsiteX35" fmla="*/ 950057 w 9034027"/>
              <a:gd name="connsiteY35" fmla="*/ 5150795 h 5150795"/>
              <a:gd name="connsiteX36" fmla="*/ 92354 w 9034027"/>
              <a:gd name="connsiteY36" fmla="*/ 5150795 h 5150795"/>
              <a:gd name="connsiteX37" fmla="*/ 0 w 9034027"/>
              <a:gd name="connsiteY37" fmla="*/ 5058441 h 5150795"/>
              <a:gd name="connsiteX38" fmla="*/ 0 w 9034027"/>
              <a:gd name="connsiteY38" fmla="*/ 4437680 h 5150795"/>
              <a:gd name="connsiteX39" fmla="*/ 0 w 9034027"/>
              <a:gd name="connsiteY39" fmla="*/ 3916241 h 5150795"/>
              <a:gd name="connsiteX40" fmla="*/ 0 w 9034027"/>
              <a:gd name="connsiteY40" fmla="*/ 3295480 h 5150795"/>
              <a:gd name="connsiteX41" fmla="*/ 0 w 9034027"/>
              <a:gd name="connsiteY41" fmla="*/ 2625058 h 5150795"/>
              <a:gd name="connsiteX42" fmla="*/ 0 w 9034027"/>
              <a:gd name="connsiteY42" fmla="*/ 2053958 h 5150795"/>
              <a:gd name="connsiteX43" fmla="*/ 0 w 9034027"/>
              <a:gd name="connsiteY43" fmla="*/ 1532519 h 5150795"/>
              <a:gd name="connsiteX44" fmla="*/ 0 w 9034027"/>
              <a:gd name="connsiteY44" fmla="*/ 1011080 h 5150795"/>
              <a:gd name="connsiteX45" fmla="*/ 0 w 9034027"/>
              <a:gd name="connsiteY45" fmla="*/ 92354 h 5150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9034027" h="5150795" fill="none" extrusionOk="0">
                <a:moveTo>
                  <a:pt x="0" y="92354"/>
                </a:moveTo>
                <a:cubicBezTo>
                  <a:pt x="225" y="51608"/>
                  <a:pt x="47274" y="-5318"/>
                  <a:pt x="92354" y="0"/>
                </a:cubicBezTo>
                <a:cubicBezTo>
                  <a:pt x="332552" y="-289"/>
                  <a:pt x="439952" y="-26619"/>
                  <a:pt x="773071" y="0"/>
                </a:cubicBezTo>
                <a:cubicBezTo>
                  <a:pt x="1106190" y="26619"/>
                  <a:pt x="1225899" y="-20782"/>
                  <a:pt x="1630774" y="0"/>
                </a:cubicBezTo>
                <a:cubicBezTo>
                  <a:pt x="2035649" y="20782"/>
                  <a:pt x="2063461" y="9244"/>
                  <a:pt x="2311491" y="0"/>
                </a:cubicBezTo>
                <a:cubicBezTo>
                  <a:pt x="2559521" y="-9244"/>
                  <a:pt x="2837286" y="1986"/>
                  <a:pt x="3169194" y="0"/>
                </a:cubicBezTo>
                <a:cubicBezTo>
                  <a:pt x="3501102" y="-1986"/>
                  <a:pt x="3562359" y="13754"/>
                  <a:pt x="3761418" y="0"/>
                </a:cubicBezTo>
                <a:cubicBezTo>
                  <a:pt x="3960477" y="-13754"/>
                  <a:pt x="4063895" y="17076"/>
                  <a:pt x="4265148" y="0"/>
                </a:cubicBezTo>
                <a:cubicBezTo>
                  <a:pt x="4466401" y="-17076"/>
                  <a:pt x="4764073" y="19854"/>
                  <a:pt x="4945865" y="0"/>
                </a:cubicBezTo>
                <a:cubicBezTo>
                  <a:pt x="5127657" y="-19854"/>
                  <a:pt x="5363739" y="21627"/>
                  <a:pt x="5715075" y="0"/>
                </a:cubicBezTo>
                <a:cubicBezTo>
                  <a:pt x="6066411" y="-21627"/>
                  <a:pt x="6273090" y="20949"/>
                  <a:pt x="6572778" y="0"/>
                </a:cubicBezTo>
                <a:cubicBezTo>
                  <a:pt x="6872466" y="-20949"/>
                  <a:pt x="7135871" y="-4674"/>
                  <a:pt x="7341988" y="0"/>
                </a:cubicBezTo>
                <a:cubicBezTo>
                  <a:pt x="7548105" y="4674"/>
                  <a:pt x="7780752" y="-17305"/>
                  <a:pt x="8199692" y="0"/>
                </a:cubicBezTo>
                <a:cubicBezTo>
                  <a:pt x="8618632" y="17305"/>
                  <a:pt x="8603550" y="-35947"/>
                  <a:pt x="8941673" y="0"/>
                </a:cubicBezTo>
                <a:cubicBezTo>
                  <a:pt x="9000194" y="-7782"/>
                  <a:pt x="9033644" y="42638"/>
                  <a:pt x="9034027" y="92354"/>
                </a:cubicBezTo>
                <a:cubicBezTo>
                  <a:pt x="9034884" y="276969"/>
                  <a:pt x="9042274" y="627685"/>
                  <a:pt x="9034027" y="812437"/>
                </a:cubicBezTo>
                <a:cubicBezTo>
                  <a:pt x="9025780" y="997189"/>
                  <a:pt x="9032302" y="1178863"/>
                  <a:pt x="9034027" y="1333876"/>
                </a:cubicBezTo>
                <a:cubicBezTo>
                  <a:pt x="9035752" y="1488889"/>
                  <a:pt x="9049118" y="1588119"/>
                  <a:pt x="9034027" y="1805654"/>
                </a:cubicBezTo>
                <a:cubicBezTo>
                  <a:pt x="9018936" y="2023189"/>
                  <a:pt x="9055019" y="2111683"/>
                  <a:pt x="9034027" y="2327093"/>
                </a:cubicBezTo>
                <a:cubicBezTo>
                  <a:pt x="9013035" y="2542503"/>
                  <a:pt x="9031877" y="2676404"/>
                  <a:pt x="9034027" y="2848532"/>
                </a:cubicBezTo>
                <a:cubicBezTo>
                  <a:pt x="9036177" y="3020660"/>
                  <a:pt x="9062276" y="3242640"/>
                  <a:pt x="9034027" y="3469293"/>
                </a:cubicBezTo>
                <a:cubicBezTo>
                  <a:pt x="9005778" y="3695946"/>
                  <a:pt x="9035256" y="3795648"/>
                  <a:pt x="9034027" y="4090054"/>
                </a:cubicBezTo>
                <a:cubicBezTo>
                  <a:pt x="9032798" y="4384460"/>
                  <a:pt x="9013996" y="4713688"/>
                  <a:pt x="9034027" y="5058441"/>
                </a:cubicBezTo>
                <a:cubicBezTo>
                  <a:pt x="9032738" y="5109752"/>
                  <a:pt x="8990252" y="5153073"/>
                  <a:pt x="8941673" y="5150795"/>
                </a:cubicBezTo>
                <a:cubicBezTo>
                  <a:pt x="8531668" y="5189608"/>
                  <a:pt x="8282222" y="5117631"/>
                  <a:pt x="8083970" y="5150795"/>
                </a:cubicBezTo>
                <a:cubicBezTo>
                  <a:pt x="7885718" y="5183959"/>
                  <a:pt x="7781190" y="5141247"/>
                  <a:pt x="7580239" y="5150795"/>
                </a:cubicBezTo>
                <a:cubicBezTo>
                  <a:pt x="7379288" y="5160343"/>
                  <a:pt x="7174651" y="5180849"/>
                  <a:pt x="6811029" y="5150795"/>
                </a:cubicBezTo>
                <a:cubicBezTo>
                  <a:pt x="6447407" y="5120742"/>
                  <a:pt x="6199162" y="5108405"/>
                  <a:pt x="5953326" y="5150795"/>
                </a:cubicBezTo>
                <a:cubicBezTo>
                  <a:pt x="5707490" y="5193185"/>
                  <a:pt x="5720797" y="5151687"/>
                  <a:pt x="5538089" y="5150795"/>
                </a:cubicBezTo>
                <a:cubicBezTo>
                  <a:pt x="5355381" y="5149903"/>
                  <a:pt x="5083537" y="5190439"/>
                  <a:pt x="4680386" y="5150795"/>
                </a:cubicBezTo>
                <a:cubicBezTo>
                  <a:pt x="4277235" y="5111151"/>
                  <a:pt x="4100949" y="5153878"/>
                  <a:pt x="3822682" y="5150795"/>
                </a:cubicBezTo>
                <a:cubicBezTo>
                  <a:pt x="3544415" y="5147712"/>
                  <a:pt x="3531171" y="5149954"/>
                  <a:pt x="3407445" y="5150795"/>
                </a:cubicBezTo>
                <a:cubicBezTo>
                  <a:pt x="3283719" y="5151636"/>
                  <a:pt x="3027249" y="5173388"/>
                  <a:pt x="2726728" y="5150795"/>
                </a:cubicBezTo>
                <a:cubicBezTo>
                  <a:pt x="2426207" y="5128202"/>
                  <a:pt x="2300771" y="5165699"/>
                  <a:pt x="2134505" y="5150795"/>
                </a:cubicBezTo>
                <a:cubicBezTo>
                  <a:pt x="1968239" y="5135891"/>
                  <a:pt x="1784167" y="5162778"/>
                  <a:pt x="1542281" y="5150795"/>
                </a:cubicBezTo>
                <a:cubicBezTo>
                  <a:pt x="1300395" y="5138812"/>
                  <a:pt x="1123466" y="5163345"/>
                  <a:pt x="950057" y="5150795"/>
                </a:cubicBezTo>
                <a:cubicBezTo>
                  <a:pt x="776648" y="5138245"/>
                  <a:pt x="320745" y="5159110"/>
                  <a:pt x="92354" y="5150795"/>
                </a:cubicBezTo>
                <a:cubicBezTo>
                  <a:pt x="41986" y="5147006"/>
                  <a:pt x="-2537" y="5103845"/>
                  <a:pt x="0" y="5058441"/>
                </a:cubicBezTo>
                <a:cubicBezTo>
                  <a:pt x="20980" y="4839574"/>
                  <a:pt x="13519" y="4710916"/>
                  <a:pt x="0" y="4437680"/>
                </a:cubicBezTo>
                <a:cubicBezTo>
                  <a:pt x="-13519" y="4164444"/>
                  <a:pt x="4961" y="4135726"/>
                  <a:pt x="0" y="3916241"/>
                </a:cubicBezTo>
                <a:cubicBezTo>
                  <a:pt x="-4961" y="3696756"/>
                  <a:pt x="-7556" y="3458756"/>
                  <a:pt x="0" y="3295480"/>
                </a:cubicBezTo>
                <a:cubicBezTo>
                  <a:pt x="7556" y="3132204"/>
                  <a:pt x="2977" y="2865569"/>
                  <a:pt x="0" y="2625058"/>
                </a:cubicBezTo>
                <a:cubicBezTo>
                  <a:pt x="-2977" y="2384547"/>
                  <a:pt x="-13961" y="2173999"/>
                  <a:pt x="0" y="2053958"/>
                </a:cubicBezTo>
                <a:cubicBezTo>
                  <a:pt x="13961" y="1933917"/>
                  <a:pt x="13626" y="1762057"/>
                  <a:pt x="0" y="1532519"/>
                </a:cubicBezTo>
                <a:cubicBezTo>
                  <a:pt x="-13626" y="1302981"/>
                  <a:pt x="7853" y="1120963"/>
                  <a:pt x="0" y="1011080"/>
                </a:cubicBezTo>
                <a:cubicBezTo>
                  <a:pt x="-7853" y="901197"/>
                  <a:pt x="-31595" y="452006"/>
                  <a:pt x="0" y="92354"/>
                </a:cubicBezTo>
                <a:close/>
              </a:path>
              <a:path w="9034027" h="5150795" stroke="0" extrusionOk="0">
                <a:moveTo>
                  <a:pt x="0" y="92354"/>
                </a:moveTo>
                <a:cubicBezTo>
                  <a:pt x="-1944" y="40149"/>
                  <a:pt x="37390" y="1486"/>
                  <a:pt x="92354" y="0"/>
                </a:cubicBezTo>
                <a:cubicBezTo>
                  <a:pt x="401860" y="-41168"/>
                  <a:pt x="762968" y="36171"/>
                  <a:pt x="950057" y="0"/>
                </a:cubicBezTo>
                <a:cubicBezTo>
                  <a:pt x="1137146" y="-36171"/>
                  <a:pt x="1322624" y="-29279"/>
                  <a:pt x="1542281" y="0"/>
                </a:cubicBezTo>
                <a:cubicBezTo>
                  <a:pt x="1761938" y="29279"/>
                  <a:pt x="1905559" y="-21264"/>
                  <a:pt x="2046011" y="0"/>
                </a:cubicBezTo>
                <a:cubicBezTo>
                  <a:pt x="2186463" y="21264"/>
                  <a:pt x="2553833" y="-3770"/>
                  <a:pt x="2815221" y="0"/>
                </a:cubicBezTo>
                <a:cubicBezTo>
                  <a:pt x="3076609" y="3770"/>
                  <a:pt x="3227593" y="9305"/>
                  <a:pt x="3407445" y="0"/>
                </a:cubicBezTo>
                <a:cubicBezTo>
                  <a:pt x="3587297" y="-9305"/>
                  <a:pt x="4063522" y="22202"/>
                  <a:pt x="4265148" y="0"/>
                </a:cubicBezTo>
                <a:cubicBezTo>
                  <a:pt x="4466774" y="-22202"/>
                  <a:pt x="4619651" y="15207"/>
                  <a:pt x="4768879" y="0"/>
                </a:cubicBezTo>
                <a:cubicBezTo>
                  <a:pt x="4918107" y="-15207"/>
                  <a:pt x="5375175" y="-8333"/>
                  <a:pt x="5626582" y="0"/>
                </a:cubicBezTo>
                <a:cubicBezTo>
                  <a:pt x="5877989" y="8333"/>
                  <a:pt x="5936668" y="106"/>
                  <a:pt x="6041819" y="0"/>
                </a:cubicBezTo>
                <a:cubicBezTo>
                  <a:pt x="6146970" y="-106"/>
                  <a:pt x="6418393" y="7003"/>
                  <a:pt x="6722536" y="0"/>
                </a:cubicBezTo>
                <a:cubicBezTo>
                  <a:pt x="7026679" y="-7003"/>
                  <a:pt x="7107412" y="13934"/>
                  <a:pt x="7403253" y="0"/>
                </a:cubicBezTo>
                <a:cubicBezTo>
                  <a:pt x="7699094" y="-13934"/>
                  <a:pt x="7843155" y="7887"/>
                  <a:pt x="7995477" y="0"/>
                </a:cubicBezTo>
                <a:cubicBezTo>
                  <a:pt x="8147799" y="-7887"/>
                  <a:pt x="8701271" y="-16135"/>
                  <a:pt x="8941673" y="0"/>
                </a:cubicBezTo>
                <a:cubicBezTo>
                  <a:pt x="8996225" y="-4401"/>
                  <a:pt x="9024038" y="37486"/>
                  <a:pt x="9034027" y="92354"/>
                </a:cubicBezTo>
                <a:cubicBezTo>
                  <a:pt x="9019348" y="391999"/>
                  <a:pt x="9037233" y="557200"/>
                  <a:pt x="9034027" y="713115"/>
                </a:cubicBezTo>
                <a:cubicBezTo>
                  <a:pt x="9030821" y="869030"/>
                  <a:pt x="9017419" y="1284590"/>
                  <a:pt x="9034027" y="1433197"/>
                </a:cubicBezTo>
                <a:cubicBezTo>
                  <a:pt x="9050635" y="1581804"/>
                  <a:pt x="9019790" y="1784425"/>
                  <a:pt x="9034027" y="2053958"/>
                </a:cubicBezTo>
                <a:cubicBezTo>
                  <a:pt x="9048264" y="2323491"/>
                  <a:pt x="9029033" y="2371801"/>
                  <a:pt x="9034027" y="2525737"/>
                </a:cubicBezTo>
                <a:cubicBezTo>
                  <a:pt x="9039021" y="2679673"/>
                  <a:pt x="9023539" y="2926498"/>
                  <a:pt x="9034027" y="3047176"/>
                </a:cubicBezTo>
                <a:cubicBezTo>
                  <a:pt x="9044515" y="3167854"/>
                  <a:pt x="9037816" y="3493916"/>
                  <a:pt x="9034027" y="3767258"/>
                </a:cubicBezTo>
                <a:cubicBezTo>
                  <a:pt x="9030238" y="4040600"/>
                  <a:pt x="9030994" y="4262675"/>
                  <a:pt x="9034027" y="4388019"/>
                </a:cubicBezTo>
                <a:cubicBezTo>
                  <a:pt x="9037060" y="4513363"/>
                  <a:pt x="9056792" y="4782883"/>
                  <a:pt x="9034027" y="5058441"/>
                </a:cubicBezTo>
                <a:cubicBezTo>
                  <a:pt x="9033865" y="5105079"/>
                  <a:pt x="8999309" y="5152178"/>
                  <a:pt x="8941673" y="5150795"/>
                </a:cubicBezTo>
                <a:cubicBezTo>
                  <a:pt x="8664831" y="5138049"/>
                  <a:pt x="8562909" y="5157443"/>
                  <a:pt x="8260956" y="5150795"/>
                </a:cubicBezTo>
                <a:cubicBezTo>
                  <a:pt x="7959003" y="5144147"/>
                  <a:pt x="7858952" y="5166531"/>
                  <a:pt x="7580239" y="5150795"/>
                </a:cubicBezTo>
                <a:cubicBezTo>
                  <a:pt x="7301526" y="5135059"/>
                  <a:pt x="7280570" y="5163012"/>
                  <a:pt x="7076509" y="5150795"/>
                </a:cubicBezTo>
                <a:cubicBezTo>
                  <a:pt x="6872448" y="5138579"/>
                  <a:pt x="6474032" y="5140621"/>
                  <a:pt x="6307299" y="5150795"/>
                </a:cubicBezTo>
                <a:cubicBezTo>
                  <a:pt x="6140566" y="5160970"/>
                  <a:pt x="6010981" y="5165065"/>
                  <a:pt x="5803568" y="5150795"/>
                </a:cubicBezTo>
                <a:cubicBezTo>
                  <a:pt x="5596155" y="5136525"/>
                  <a:pt x="5232724" y="5142307"/>
                  <a:pt x="5034358" y="5150795"/>
                </a:cubicBezTo>
                <a:cubicBezTo>
                  <a:pt x="4835992" y="5159284"/>
                  <a:pt x="4779560" y="5140830"/>
                  <a:pt x="4619121" y="5150795"/>
                </a:cubicBezTo>
                <a:cubicBezTo>
                  <a:pt x="4458682" y="5160760"/>
                  <a:pt x="4012308" y="5131311"/>
                  <a:pt x="3849911" y="5150795"/>
                </a:cubicBezTo>
                <a:cubicBezTo>
                  <a:pt x="3687514" y="5170280"/>
                  <a:pt x="3485702" y="5165817"/>
                  <a:pt x="3346181" y="5150795"/>
                </a:cubicBezTo>
                <a:cubicBezTo>
                  <a:pt x="3206660" y="5135774"/>
                  <a:pt x="3100493" y="5163870"/>
                  <a:pt x="2930943" y="5150795"/>
                </a:cubicBezTo>
                <a:cubicBezTo>
                  <a:pt x="2761393" y="5137720"/>
                  <a:pt x="2672149" y="5133380"/>
                  <a:pt x="2427213" y="5150795"/>
                </a:cubicBezTo>
                <a:cubicBezTo>
                  <a:pt x="2182277" y="5168211"/>
                  <a:pt x="1879997" y="5114203"/>
                  <a:pt x="1658003" y="5150795"/>
                </a:cubicBezTo>
                <a:cubicBezTo>
                  <a:pt x="1436009" y="5187388"/>
                  <a:pt x="1369528" y="5141646"/>
                  <a:pt x="1154272" y="5150795"/>
                </a:cubicBezTo>
                <a:cubicBezTo>
                  <a:pt x="939016" y="5159944"/>
                  <a:pt x="900087" y="5135407"/>
                  <a:pt x="739035" y="5150795"/>
                </a:cubicBezTo>
                <a:cubicBezTo>
                  <a:pt x="577983" y="5166183"/>
                  <a:pt x="318529" y="5180100"/>
                  <a:pt x="92354" y="5150795"/>
                </a:cubicBezTo>
                <a:cubicBezTo>
                  <a:pt x="43584" y="5156259"/>
                  <a:pt x="8722" y="5118076"/>
                  <a:pt x="0" y="5058441"/>
                </a:cubicBezTo>
                <a:cubicBezTo>
                  <a:pt x="16040" y="4928954"/>
                  <a:pt x="10315" y="4785356"/>
                  <a:pt x="0" y="4586663"/>
                </a:cubicBezTo>
                <a:cubicBezTo>
                  <a:pt x="-10315" y="4387970"/>
                  <a:pt x="-10955" y="4161407"/>
                  <a:pt x="0" y="3866580"/>
                </a:cubicBezTo>
                <a:cubicBezTo>
                  <a:pt x="10955" y="3571753"/>
                  <a:pt x="17919" y="3532453"/>
                  <a:pt x="0" y="3245819"/>
                </a:cubicBezTo>
                <a:cubicBezTo>
                  <a:pt x="-17919" y="2959185"/>
                  <a:pt x="5672" y="2695052"/>
                  <a:pt x="0" y="2525737"/>
                </a:cubicBezTo>
                <a:cubicBezTo>
                  <a:pt x="-5672" y="2356422"/>
                  <a:pt x="5535" y="2061133"/>
                  <a:pt x="0" y="1855315"/>
                </a:cubicBezTo>
                <a:cubicBezTo>
                  <a:pt x="-5535" y="1649497"/>
                  <a:pt x="21908" y="1441156"/>
                  <a:pt x="0" y="1284215"/>
                </a:cubicBezTo>
                <a:cubicBezTo>
                  <a:pt x="-21908" y="1127274"/>
                  <a:pt x="-3066" y="431735"/>
                  <a:pt x="0" y="92354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793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E45F78CD-110F-D281-7807-3250D17FC672}"/>
              </a:ext>
            </a:extLst>
          </p:cNvPr>
          <p:cNvSpPr/>
          <p:nvPr/>
        </p:nvSpPr>
        <p:spPr>
          <a:xfrm>
            <a:off x="3982580" y="2077263"/>
            <a:ext cx="4169645" cy="1604312"/>
          </a:xfrm>
          <a:custGeom>
            <a:avLst/>
            <a:gdLst>
              <a:gd name="connsiteX0" fmla="*/ 0 w 4169645"/>
              <a:gd name="connsiteY0" fmla="*/ 181223 h 1604312"/>
              <a:gd name="connsiteX1" fmla="*/ 181223 w 4169645"/>
              <a:gd name="connsiteY1" fmla="*/ 0 h 1604312"/>
              <a:gd name="connsiteX2" fmla="*/ 853828 w 4169645"/>
              <a:gd name="connsiteY2" fmla="*/ 0 h 1604312"/>
              <a:gd name="connsiteX3" fmla="*/ 1374145 w 4169645"/>
              <a:gd name="connsiteY3" fmla="*/ 0 h 1604312"/>
              <a:gd name="connsiteX4" fmla="*/ 2008679 w 4169645"/>
              <a:gd name="connsiteY4" fmla="*/ 0 h 1604312"/>
              <a:gd name="connsiteX5" fmla="*/ 2567068 w 4169645"/>
              <a:gd name="connsiteY5" fmla="*/ 0 h 1604312"/>
              <a:gd name="connsiteX6" fmla="*/ 3239673 w 4169645"/>
              <a:gd name="connsiteY6" fmla="*/ 0 h 1604312"/>
              <a:gd name="connsiteX7" fmla="*/ 3988422 w 4169645"/>
              <a:gd name="connsiteY7" fmla="*/ 0 h 1604312"/>
              <a:gd name="connsiteX8" fmla="*/ 4169645 w 4169645"/>
              <a:gd name="connsiteY8" fmla="*/ 181223 h 1604312"/>
              <a:gd name="connsiteX9" fmla="*/ 4169645 w 4169645"/>
              <a:gd name="connsiteY9" fmla="*/ 802156 h 1604312"/>
              <a:gd name="connsiteX10" fmla="*/ 4169645 w 4169645"/>
              <a:gd name="connsiteY10" fmla="*/ 1423089 h 1604312"/>
              <a:gd name="connsiteX11" fmla="*/ 3988422 w 4169645"/>
              <a:gd name="connsiteY11" fmla="*/ 1604312 h 1604312"/>
              <a:gd name="connsiteX12" fmla="*/ 3277745 w 4169645"/>
              <a:gd name="connsiteY12" fmla="*/ 1604312 h 1604312"/>
              <a:gd name="connsiteX13" fmla="*/ 2719356 w 4169645"/>
              <a:gd name="connsiteY13" fmla="*/ 1604312 h 1604312"/>
              <a:gd name="connsiteX14" fmla="*/ 2199038 w 4169645"/>
              <a:gd name="connsiteY14" fmla="*/ 1604312 h 1604312"/>
              <a:gd name="connsiteX15" fmla="*/ 1640649 w 4169645"/>
              <a:gd name="connsiteY15" fmla="*/ 1604312 h 1604312"/>
              <a:gd name="connsiteX16" fmla="*/ 1044188 w 4169645"/>
              <a:gd name="connsiteY16" fmla="*/ 1604312 h 1604312"/>
              <a:gd name="connsiteX17" fmla="*/ 181223 w 4169645"/>
              <a:gd name="connsiteY17" fmla="*/ 1604312 h 1604312"/>
              <a:gd name="connsiteX18" fmla="*/ 0 w 4169645"/>
              <a:gd name="connsiteY18" fmla="*/ 1423089 h 1604312"/>
              <a:gd name="connsiteX19" fmla="*/ 0 w 4169645"/>
              <a:gd name="connsiteY19" fmla="*/ 777319 h 1604312"/>
              <a:gd name="connsiteX20" fmla="*/ 0 w 4169645"/>
              <a:gd name="connsiteY20" fmla="*/ 181223 h 1604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169645" h="1604312" fill="none" extrusionOk="0">
                <a:moveTo>
                  <a:pt x="0" y="181223"/>
                </a:moveTo>
                <a:cubicBezTo>
                  <a:pt x="3590" y="88244"/>
                  <a:pt x="74932" y="3272"/>
                  <a:pt x="181223" y="0"/>
                </a:cubicBezTo>
                <a:cubicBezTo>
                  <a:pt x="458311" y="23245"/>
                  <a:pt x="626148" y="13163"/>
                  <a:pt x="853828" y="0"/>
                </a:cubicBezTo>
                <a:cubicBezTo>
                  <a:pt x="1081509" y="-13163"/>
                  <a:pt x="1240541" y="-10742"/>
                  <a:pt x="1374145" y="0"/>
                </a:cubicBezTo>
                <a:cubicBezTo>
                  <a:pt x="1507749" y="10742"/>
                  <a:pt x="1865532" y="-16730"/>
                  <a:pt x="2008679" y="0"/>
                </a:cubicBezTo>
                <a:cubicBezTo>
                  <a:pt x="2151826" y="16730"/>
                  <a:pt x="2288195" y="-14654"/>
                  <a:pt x="2567068" y="0"/>
                </a:cubicBezTo>
                <a:cubicBezTo>
                  <a:pt x="2845941" y="14654"/>
                  <a:pt x="2991555" y="18631"/>
                  <a:pt x="3239673" y="0"/>
                </a:cubicBezTo>
                <a:cubicBezTo>
                  <a:pt x="3487792" y="-18631"/>
                  <a:pt x="3735283" y="-24092"/>
                  <a:pt x="3988422" y="0"/>
                </a:cubicBezTo>
                <a:cubicBezTo>
                  <a:pt x="4085394" y="9712"/>
                  <a:pt x="4162385" y="58274"/>
                  <a:pt x="4169645" y="181223"/>
                </a:cubicBezTo>
                <a:cubicBezTo>
                  <a:pt x="4149053" y="487372"/>
                  <a:pt x="4175552" y="541099"/>
                  <a:pt x="4169645" y="802156"/>
                </a:cubicBezTo>
                <a:cubicBezTo>
                  <a:pt x="4163738" y="1063213"/>
                  <a:pt x="4168836" y="1205395"/>
                  <a:pt x="4169645" y="1423089"/>
                </a:cubicBezTo>
                <a:cubicBezTo>
                  <a:pt x="4159564" y="1528829"/>
                  <a:pt x="4094476" y="1620479"/>
                  <a:pt x="3988422" y="1604312"/>
                </a:cubicBezTo>
                <a:cubicBezTo>
                  <a:pt x="3717974" y="1635575"/>
                  <a:pt x="3606350" y="1574610"/>
                  <a:pt x="3277745" y="1604312"/>
                </a:cubicBezTo>
                <a:cubicBezTo>
                  <a:pt x="2949140" y="1634014"/>
                  <a:pt x="2884482" y="1577420"/>
                  <a:pt x="2719356" y="1604312"/>
                </a:cubicBezTo>
                <a:cubicBezTo>
                  <a:pt x="2554230" y="1631204"/>
                  <a:pt x="2328685" y="1584890"/>
                  <a:pt x="2199038" y="1604312"/>
                </a:cubicBezTo>
                <a:cubicBezTo>
                  <a:pt x="2069391" y="1623734"/>
                  <a:pt x="1803838" y="1594790"/>
                  <a:pt x="1640649" y="1604312"/>
                </a:cubicBezTo>
                <a:cubicBezTo>
                  <a:pt x="1477460" y="1613834"/>
                  <a:pt x="1250767" y="1586479"/>
                  <a:pt x="1044188" y="1604312"/>
                </a:cubicBezTo>
                <a:cubicBezTo>
                  <a:pt x="837609" y="1622145"/>
                  <a:pt x="497108" y="1585318"/>
                  <a:pt x="181223" y="1604312"/>
                </a:cubicBezTo>
                <a:cubicBezTo>
                  <a:pt x="75226" y="1610179"/>
                  <a:pt x="5187" y="1524340"/>
                  <a:pt x="0" y="1423089"/>
                </a:cubicBezTo>
                <a:cubicBezTo>
                  <a:pt x="22744" y="1272900"/>
                  <a:pt x="25153" y="931295"/>
                  <a:pt x="0" y="777319"/>
                </a:cubicBezTo>
                <a:cubicBezTo>
                  <a:pt x="-25153" y="623343"/>
                  <a:pt x="-21595" y="356134"/>
                  <a:pt x="0" y="181223"/>
                </a:cubicBezTo>
                <a:close/>
              </a:path>
              <a:path w="4169645" h="1604312" stroke="0" extrusionOk="0">
                <a:moveTo>
                  <a:pt x="0" y="181223"/>
                </a:moveTo>
                <a:cubicBezTo>
                  <a:pt x="-17947" y="70066"/>
                  <a:pt x="76086" y="1896"/>
                  <a:pt x="181223" y="0"/>
                </a:cubicBezTo>
                <a:cubicBezTo>
                  <a:pt x="471385" y="9869"/>
                  <a:pt x="629727" y="-12094"/>
                  <a:pt x="891900" y="0"/>
                </a:cubicBezTo>
                <a:cubicBezTo>
                  <a:pt x="1154073" y="12094"/>
                  <a:pt x="1314152" y="-22225"/>
                  <a:pt x="1488361" y="0"/>
                </a:cubicBezTo>
                <a:cubicBezTo>
                  <a:pt x="1662570" y="22225"/>
                  <a:pt x="1903735" y="11185"/>
                  <a:pt x="2046751" y="0"/>
                </a:cubicBezTo>
                <a:cubicBezTo>
                  <a:pt x="2189767" y="-11185"/>
                  <a:pt x="2388692" y="-28355"/>
                  <a:pt x="2719356" y="0"/>
                </a:cubicBezTo>
                <a:cubicBezTo>
                  <a:pt x="3050021" y="28355"/>
                  <a:pt x="3125830" y="-301"/>
                  <a:pt x="3315817" y="0"/>
                </a:cubicBezTo>
                <a:cubicBezTo>
                  <a:pt x="3505804" y="301"/>
                  <a:pt x="3667109" y="-23069"/>
                  <a:pt x="3988422" y="0"/>
                </a:cubicBezTo>
                <a:cubicBezTo>
                  <a:pt x="4086695" y="-17303"/>
                  <a:pt x="4166910" y="84938"/>
                  <a:pt x="4169645" y="181223"/>
                </a:cubicBezTo>
                <a:cubicBezTo>
                  <a:pt x="4174439" y="391993"/>
                  <a:pt x="4144245" y="493540"/>
                  <a:pt x="4169645" y="777319"/>
                </a:cubicBezTo>
                <a:cubicBezTo>
                  <a:pt x="4195045" y="1061098"/>
                  <a:pt x="4195967" y="1209321"/>
                  <a:pt x="4169645" y="1423089"/>
                </a:cubicBezTo>
                <a:cubicBezTo>
                  <a:pt x="4176575" y="1533492"/>
                  <a:pt x="4089259" y="1612081"/>
                  <a:pt x="3988422" y="1604312"/>
                </a:cubicBezTo>
                <a:cubicBezTo>
                  <a:pt x="3810304" y="1628962"/>
                  <a:pt x="3721609" y="1608883"/>
                  <a:pt x="3468105" y="1604312"/>
                </a:cubicBezTo>
                <a:cubicBezTo>
                  <a:pt x="3214601" y="1599741"/>
                  <a:pt x="2926431" y="1626021"/>
                  <a:pt x="2757428" y="1604312"/>
                </a:cubicBezTo>
                <a:cubicBezTo>
                  <a:pt x="2588425" y="1582603"/>
                  <a:pt x="2374514" y="1615901"/>
                  <a:pt x="2199038" y="1604312"/>
                </a:cubicBezTo>
                <a:cubicBezTo>
                  <a:pt x="2023562" y="1592724"/>
                  <a:pt x="1875808" y="1598603"/>
                  <a:pt x="1564505" y="1604312"/>
                </a:cubicBezTo>
                <a:cubicBezTo>
                  <a:pt x="1253202" y="1610021"/>
                  <a:pt x="1181635" y="1612157"/>
                  <a:pt x="853828" y="1604312"/>
                </a:cubicBezTo>
                <a:cubicBezTo>
                  <a:pt x="526021" y="1596467"/>
                  <a:pt x="393789" y="1627548"/>
                  <a:pt x="181223" y="1604312"/>
                </a:cubicBezTo>
                <a:cubicBezTo>
                  <a:pt x="77834" y="1610216"/>
                  <a:pt x="8044" y="1529153"/>
                  <a:pt x="0" y="1423089"/>
                </a:cubicBezTo>
                <a:cubicBezTo>
                  <a:pt x="17360" y="1297893"/>
                  <a:pt x="10710" y="1067868"/>
                  <a:pt x="0" y="826993"/>
                </a:cubicBezTo>
                <a:cubicBezTo>
                  <a:pt x="-10710" y="586118"/>
                  <a:pt x="26216" y="503348"/>
                  <a:pt x="0" y="181223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6850A9-A295-CC18-7933-A0AB9D20D8C8}"/>
              </a:ext>
            </a:extLst>
          </p:cNvPr>
          <p:cNvSpPr txBox="1"/>
          <p:nvPr/>
        </p:nvSpPr>
        <p:spPr>
          <a:xfrm>
            <a:off x="3821828" y="1190353"/>
            <a:ext cx="4313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이음어린이집</a:t>
            </a:r>
            <a:r>
              <a:rPr lang="en-US" altLang="ko-KR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/</a:t>
            </a:r>
            <a:r>
              <a:rPr lang="ko-KR" altLang="en-US" sz="3200" dirty="0"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유치원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769D3-14F1-1B7E-3F29-E67D7FD0B4EF}"/>
              </a:ext>
            </a:extLst>
          </p:cNvPr>
          <p:cNvSpPr txBox="1"/>
          <p:nvPr/>
        </p:nvSpPr>
        <p:spPr>
          <a:xfrm>
            <a:off x="4353634" y="2175787"/>
            <a:ext cx="348472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졸업을 </a:t>
            </a:r>
            <a:endParaRPr lang="en-US" altLang="ko-KR" sz="44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  <a:p>
            <a:pPr algn="ctr"/>
            <a:r>
              <a:rPr lang="ko-KR" altLang="en-US" sz="4400" spc="300" dirty="0">
                <a:ln w="47625">
                  <a:noFill/>
                </a:ln>
                <a:solidFill>
                  <a:schemeClr val="bg1"/>
                </a:solidFill>
                <a:latin typeface="엘리스 DX널리체 Bold" panose="020B0600000101010101" pitchFamily="34" charset="-127"/>
                <a:ea typeface="엘리스 DX널리체 Bold" panose="020B0600000101010101" pitchFamily="34" charset="-127"/>
              </a:rPr>
              <a:t>축하합니다</a:t>
            </a:r>
            <a:endParaRPr lang="ko-KR" altLang="en-US" sz="7200" spc="300" dirty="0">
              <a:ln w="47625">
                <a:noFill/>
              </a:ln>
              <a:solidFill>
                <a:schemeClr val="bg1"/>
              </a:solidFill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pic>
        <p:nvPicPr>
          <p:cNvPr id="22" name="그림 21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BB9D4E6-C719-9E20-BF81-17A685395C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928" y="-95922"/>
            <a:ext cx="3430853" cy="1929855"/>
          </a:xfrm>
          <a:prstGeom prst="rect">
            <a:avLst/>
          </a:prstGeom>
        </p:spPr>
      </p:pic>
      <p:pic>
        <p:nvPicPr>
          <p:cNvPr id="34" name="그림 33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7380D2D-90D1-E743-1C10-58DB8F3CD7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34" y="4081989"/>
            <a:ext cx="2415511" cy="2699031"/>
          </a:xfrm>
          <a:prstGeom prst="rect">
            <a:avLst/>
          </a:prstGeom>
        </p:spPr>
      </p:pic>
      <p:pic>
        <p:nvPicPr>
          <p:cNvPr id="40" name="그림 39" descr="클립아트, 만화 영화, 일러스트레이션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4972674-8F20-B2AA-B305-027B53272F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356" y="4012678"/>
            <a:ext cx="2383592" cy="2799950"/>
          </a:xfrm>
          <a:prstGeom prst="rect">
            <a:avLst/>
          </a:prstGeom>
        </p:spPr>
      </p:pic>
      <p:pic>
        <p:nvPicPr>
          <p:cNvPr id="45" name="그림 44" descr="창의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2EF7986-4268-3600-2CE9-E07BF9D36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33077" y="-95922"/>
            <a:ext cx="3430853" cy="1929855"/>
          </a:xfrm>
          <a:prstGeom prst="rect">
            <a:avLst/>
          </a:prstGeom>
        </p:spPr>
      </p:pic>
      <p:pic>
        <p:nvPicPr>
          <p:cNvPr id="47" name="그림 46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C190F84-82DC-FE9B-1AA0-BFE1A94436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4" r="28139" b="75112"/>
          <a:stretch>
            <a:fillRect/>
          </a:stretch>
        </p:blipFill>
        <p:spPr>
          <a:xfrm rot="20372703">
            <a:off x="2992777" y="221037"/>
            <a:ext cx="1881777" cy="1010394"/>
          </a:xfrm>
          <a:prstGeom prst="rect">
            <a:avLst/>
          </a:prstGeom>
        </p:spPr>
      </p:pic>
      <p:pic>
        <p:nvPicPr>
          <p:cNvPr id="48" name="그림 47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86C619C-0F43-BAA3-4F3D-CD0EBD1E69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9" t="3202" r="50412" b="71910"/>
          <a:stretch>
            <a:fillRect/>
          </a:stretch>
        </p:blipFill>
        <p:spPr>
          <a:xfrm rot="21281020">
            <a:off x="1765288" y="1572065"/>
            <a:ext cx="1666471" cy="1010394"/>
          </a:xfrm>
          <a:prstGeom prst="rect">
            <a:avLst/>
          </a:prstGeom>
        </p:spPr>
      </p:pic>
      <p:pic>
        <p:nvPicPr>
          <p:cNvPr id="49" name="그림 48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84ABA72-3F7F-9962-D654-85C0A8EAF9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7" t="25242" r="49271" b="49870"/>
          <a:stretch>
            <a:fillRect/>
          </a:stretch>
        </p:blipFill>
        <p:spPr>
          <a:xfrm rot="21032169">
            <a:off x="7930699" y="535651"/>
            <a:ext cx="971422" cy="975233"/>
          </a:xfrm>
          <a:prstGeom prst="rect">
            <a:avLst/>
          </a:prstGeom>
        </p:spPr>
      </p:pic>
      <p:pic>
        <p:nvPicPr>
          <p:cNvPr id="50" name="그림 49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68C224F-84C7-FD46-6D5D-1B7CA39154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2" t="23212" r="59806" b="51900"/>
          <a:stretch>
            <a:fillRect/>
          </a:stretch>
        </p:blipFill>
        <p:spPr>
          <a:xfrm rot="252673">
            <a:off x="8733174" y="2294702"/>
            <a:ext cx="710489" cy="713276"/>
          </a:xfrm>
          <a:prstGeom prst="rect">
            <a:avLst/>
          </a:prstGeom>
        </p:spPr>
      </p:pic>
      <p:pic>
        <p:nvPicPr>
          <p:cNvPr id="51" name="그림 50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7B754FD-B1D7-9D18-A4DB-A3D4F0D951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8" t="23855" r="38800" b="51257"/>
          <a:stretch>
            <a:fillRect/>
          </a:stretch>
        </p:blipFill>
        <p:spPr>
          <a:xfrm rot="20692422">
            <a:off x="7021534" y="57768"/>
            <a:ext cx="816243" cy="819445"/>
          </a:xfrm>
          <a:prstGeom prst="rect">
            <a:avLst/>
          </a:prstGeom>
        </p:spPr>
      </p:pic>
      <p:pic>
        <p:nvPicPr>
          <p:cNvPr id="52" name="그림 5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63ADF2D-95DC-4ECC-89BB-AD43F63600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9" t="24927" r="27379" b="50185"/>
          <a:stretch>
            <a:fillRect/>
          </a:stretch>
        </p:blipFill>
        <p:spPr>
          <a:xfrm rot="586937">
            <a:off x="9109973" y="3243333"/>
            <a:ext cx="873058" cy="876483"/>
          </a:xfrm>
          <a:prstGeom prst="rect">
            <a:avLst/>
          </a:prstGeom>
        </p:spPr>
      </p:pic>
      <p:pic>
        <p:nvPicPr>
          <p:cNvPr id="57" name="그림 56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674E482-B439-ABA9-EEFF-8B18F21B6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>
            <a:off x="10808491" y="1667992"/>
            <a:ext cx="1393400" cy="1195199"/>
          </a:xfrm>
          <a:prstGeom prst="rect">
            <a:avLst/>
          </a:prstGeom>
        </p:spPr>
      </p:pic>
      <p:pic>
        <p:nvPicPr>
          <p:cNvPr id="58" name="그림 57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80EA262-7A9F-C861-11B1-CB85A8792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10919887" y="-326194"/>
            <a:ext cx="1393400" cy="1195199"/>
          </a:xfrm>
          <a:prstGeom prst="rect">
            <a:avLst/>
          </a:prstGeom>
        </p:spPr>
      </p:pic>
      <p:pic>
        <p:nvPicPr>
          <p:cNvPr id="59" name="그림 58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264F118-3D61-9CB5-F5C8-45A0F864A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2" t="1348" r="21315" b="74051"/>
          <a:stretch>
            <a:fillRect/>
          </a:stretch>
        </p:blipFill>
        <p:spPr>
          <a:xfrm>
            <a:off x="9398403" y="5662801"/>
            <a:ext cx="1393400" cy="1195199"/>
          </a:xfrm>
          <a:prstGeom prst="rect">
            <a:avLst/>
          </a:prstGeom>
        </p:spPr>
      </p:pic>
      <p:pic>
        <p:nvPicPr>
          <p:cNvPr id="60" name="그림 59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5A1BF88-2AAF-CBB6-B1A5-E31CD1F65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3" t="861" r="37394" b="74538"/>
          <a:stretch>
            <a:fillRect/>
          </a:stretch>
        </p:blipFill>
        <p:spPr>
          <a:xfrm>
            <a:off x="2315146" y="5576151"/>
            <a:ext cx="1393400" cy="1195199"/>
          </a:xfrm>
          <a:prstGeom prst="rect">
            <a:avLst/>
          </a:prstGeom>
        </p:spPr>
      </p:pic>
      <p:pic>
        <p:nvPicPr>
          <p:cNvPr id="61" name="그림 60" descr="어둠, 블랙, 흑백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9FC4C49-74D0-476A-46A6-9BD5C789E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5485" r="66225" b="69914"/>
          <a:stretch>
            <a:fillRect/>
          </a:stretch>
        </p:blipFill>
        <p:spPr>
          <a:xfrm>
            <a:off x="5495764" y="5709727"/>
            <a:ext cx="1432994" cy="1148273"/>
          </a:xfrm>
          <a:prstGeom prst="rect">
            <a:avLst/>
          </a:prstGeom>
        </p:spPr>
      </p:pic>
      <p:pic>
        <p:nvPicPr>
          <p:cNvPr id="62" name="그림 61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4642E72-AA9C-72D9-4C3E-D434147433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14" t="4091" r="6569" b="71021"/>
          <a:stretch>
            <a:fillRect/>
          </a:stretch>
        </p:blipFill>
        <p:spPr>
          <a:xfrm rot="20938756">
            <a:off x="2055618" y="2840568"/>
            <a:ext cx="1881777" cy="1010394"/>
          </a:xfrm>
          <a:prstGeom prst="rect">
            <a:avLst/>
          </a:prstGeom>
        </p:spPr>
      </p:pic>
      <p:pic>
        <p:nvPicPr>
          <p:cNvPr id="63" name="그림 62" descr="꽃, 그래픽, 클립아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CA52F8D-DAEE-EF5A-6077-85FB6F289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75" t="29214" r="6660" b="45898"/>
          <a:stretch>
            <a:fillRect/>
          </a:stretch>
        </p:blipFill>
        <p:spPr>
          <a:xfrm rot="1008549">
            <a:off x="8643668" y="1307029"/>
            <a:ext cx="1817158" cy="1010394"/>
          </a:xfrm>
          <a:prstGeom prst="rect">
            <a:avLst/>
          </a:prstGeom>
        </p:spPr>
      </p:pic>
      <p:pic>
        <p:nvPicPr>
          <p:cNvPr id="4" name="그림 3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A2B0F30-0AD0-AC39-1441-F8742F942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8409" flipH="1">
            <a:off x="3512487" y="4094687"/>
            <a:ext cx="2400548" cy="2682312"/>
          </a:xfrm>
          <a:prstGeom prst="rect">
            <a:avLst/>
          </a:prstGeom>
        </p:spPr>
      </p:pic>
      <p:pic>
        <p:nvPicPr>
          <p:cNvPr id="5" name="그림 4" descr="클립아트, 만화 영화, 일러스트레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FE0BBCA-E05F-27FC-5F3A-0EDB8F23A4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2644">
            <a:off x="9830821" y="4117254"/>
            <a:ext cx="2237639" cy="262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0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92443CA-AB01-AB1F-DE0C-6C63A97C9C7D}"/>
              </a:ext>
            </a:extLst>
          </p:cNvPr>
          <p:cNvSpPr/>
          <p:nvPr/>
        </p:nvSpPr>
        <p:spPr>
          <a:xfrm>
            <a:off x="488967" y="274276"/>
            <a:ext cx="4292484" cy="1217228"/>
          </a:xfrm>
          <a:custGeom>
            <a:avLst/>
            <a:gdLst>
              <a:gd name="connsiteX0" fmla="*/ 0 w 4292484"/>
              <a:gd name="connsiteY0" fmla="*/ 137498 h 1217228"/>
              <a:gd name="connsiteX1" fmla="*/ 137498 w 4292484"/>
              <a:gd name="connsiteY1" fmla="*/ 0 h 1217228"/>
              <a:gd name="connsiteX2" fmla="*/ 847254 w 4292484"/>
              <a:gd name="connsiteY2" fmla="*/ 0 h 1217228"/>
              <a:gd name="connsiteX3" fmla="*/ 1396311 w 4292484"/>
              <a:gd name="connsiteY3" fmla="*/ 0 h 1217228"/>
              <a:gd name="connsiteX4" fmla="*/ 2065892 w 4292484"/>
              <a:gd name="connsiteY4" fmla="*/ 0 h 1217228"/>
              <a:gd name="connsiteX5" fmla="*/ 2655124 w 4292484"/>
              <a:gd name="connsiteY5" fmla="*/ 0 h 1217228"/>
              <a:gd name="connsiteX6" fmla="*/ 3364880 w 4292484"/>
              <a:gd name="connsiteY6" fmla="*/ 0 h 1217228"/>
              <a:gd name="connsiteX7" fmla="*/ 4154986 w 4292484"/>
              <a:gd name="connsiteY7" fmla="*/ 0 h 1217228"/>
              <a:gd name="connsiteX8" fmla="*/ 4292484 w 4292484"/>
              <a:gd name="connsiteY8" fmla="*/ 137498 h 1217228"/>
              <a:gd name="connsiteX9" fmla="*/ 4292484 w 4292484"/>
              <a:gd name="connsiteY9" fmla="*/ 608614 h 1217228"/>
              <a:gd name="connsiteX10" fmla="*/ 4292484 w 4292484"/>
              <a:gd name="connsiteY10" fmla="*/ 1079730 h 1217228"/>
              <a:gd name="connsiteX11" fmla="*/ 4154986 w 4292484"/>
              <a:gd name="connsiteY11" fmla="*/ 1217228 h 1217228"/>
              <a:gd name="connsiteX12" fmla="*/ 3405055 w 4292484"/>
              <a:gd name="connsiteY12" fmla="*/ 1217228 h 1217228"/>
              <a:gd name="connsiteX13" fmla="*/ 2815823 w 4292484"/>
              <a:gd name="connsiteY13" fmla="*/ 1217228 h 1217228"/>
              <a:gd name="connsiteX14" fmla="*/ 2266767 w 4292484"/>
              <a:gd name="connsiteY14" fmla="*/ 1217228 h 1217228"/>
              <a:gd name="connsiteX15" fmla="*/ 1677535 w 4292484"/>
              <a:gd name="connsiteY15" fmla="*/ 1217228 h 1217228"/>
              <a:gd name="connsiteX16" fmla="*/ 1048129 w 4292484"/>
              <a:gd name="connsiteY16" fmla="*/ 1217228 h 1217228"/>
              <a:gd name="connsiteX17" fmla="*/ 137498 w 4292484"/>
              <a:gd name="connsiteY17" fmla="*/ 1217228 h 1217228"/>
              <a:gd name="connsiteX18" fmla="*/ 0 w 4292484"/>
              <a:gd name="connsiteY18" fmla="*/ 1079730 h 1217228"/>
              <a:gd name="connsiteX19" fmla="*/ 0 w 4292484"/>
              <a:gd name="connsiteY19" fmla="*/ 589769 h 1217228"/>
              <a:gd name="connsiteX20" fmla="*/ 0 w 4292484"/>
              <a:gd name="connsiteY20" fmla="*/ 137498 h 1217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92484" h="1217228" fill="none" extrusionOk="0">
                <a:moveTo>
                  <a:pt x="0" y="137498"/>
                </a:moveTo>
                <a:cubicBezTo>
                  <a:pt x="1513" y="64555"/>
                  <a:pt x="46025" y="8192"/>
                  <a:pt x="137498" y="0"/>
                </a:cubicBezTo>
                <a:cubicBezTo>
                  <a:pt x="309469" y="-33665"/>
                  <a:pt x="604477" y="-9027"/>
                  <a:pt x="847254" y="0"/>
                </a:cubicBezTo>
                <a:cubicBezTo>
                  <a:pt x="1090031" y="9027"/>
                  <a:pt x="1231188" y="9053"/>
                  <a:pt x="1396311" y="0"/>
                </a:cubicBezTo>
                <a:cubicBezTo>
                  <a:pt x="1561434" y="-9053"/>
                  <a:pt x="1866673" y="24154"/>
                  <a:pt x="2065892" y="0"/>
                </a:cubicBezTo>
                <a:cubicBezTo>
                  <a:pt x="2265111" y="-24154"/>
                  <a:pt x="2399356" y="-20412"/>
                  <a:pt x="2655124" y="0"/>
                </a:cubicBezTo>
                <a:cubicBezTo>
                  <a:pt x="2910892" y="20412"/>
                  <a:pt x="3158412" y="10294"/>
                  <a:pt x="3364880" y="0"/>
                </a:cubicBezTo>
                <a:cubicBezTo>
                  <a:pt x="3571348" y="-10294"/>
                  <a:pt x="3818294" y="-33745"/>
                  <a:pt x="4154986" y="0"/>
                </a:cubicBezTo>
                <a:cubicBezTo>
                  <a:pt x="4229055" y="5825"/>
                  <a:pt x="4289352" y="51696"/>
                  <a:pt x="4292484" y="137498"/>
                </a:cubicBezTo>
                <a:cubicBezTo>
                  <a:pt x="4292241" y="366043"/>
                  <a:pt x="4297090" y="412961"/>
                  <a:pt x="4292484" y="608614"/>
                </a:cubicBezTo>
                <a:cubicBezTo>
                  <a:pt x="4287878" y="804267"/>
                  <a:pt x="4272493" y="848626"/>
                  <a:pt x="4292484" y="1079730"/>
                </a:cubicBezTo>
                <a:cubicBezTo>
                  <a:pt x="4283999" y="1160426"/>
                  <a:pt x="4232305" y="1220970"/>
                  <a:pt x="4154986" y="1217228"/>
                </a:cubicBezTo>
                <a:cubicBezTo>
                  <a:pt x="3860870" y="1233211"/>
                  <a:pt x="3641543" y="1218761"/>
                  <a:pt x="3405055" y="1217228"/>
                </a:cubicBezTo>
                <a:cubicBezTo>
                  <a:pt x="3168567" y="1215695"/>
                  <a:pt x="3014165" y="1228259"/>
                  <a:pt x="2815823" y="1217228"/>
                </a:cubicBezTo>
                <a:cubicBezTo>
                  <a:pt x="2617481" y="1206197"/>
                  <a:pt x="2381977" y="1207632"/>
                  <a:pt x="2266767" y="1217228"/>
                </a:cubicBezTo>
                <a:cubicBezTo>
                  <a:pt x="2151557" y="1226824"/>
                  <a:pt x="1890204" y="1198193"/>
                  <a:pt x="1677535" y="1217228"/>
                </a:cubicBezTo>
                <a:cubicBezTo>
                  <a:pt x="1464866" y="1236263"/>
                  <a:pt x="1206294" y="1199983"/>
                  <a:pt x="1048129" y="1217228"/>
                </a:cubicBezTo>
                <a:cubicBezTo>
                  <a:pt x="889964" y="1234473"/>
                  <a:pt x="372205" y="1218941"/>
                  <a:pt x="137498" y="1217228"/>
                </a:cubicBezTo>
                <a:cubicBezTo>
                  <a:pt x="60123" y="1218655"/>
                  <a:pt x="15146" y="1159067"/>
                  <a:pt x="0" y="1079730"/>
                </a:cubicBezTo>
                <a:cubicBezTo>
                  <a:pt x="2674" y="889938"/>
                  <a:pt x="20139" y="694634"/>
                  <a:pt x="0" y="589769"/>
                </a:cubicBezTo>
                <a:cubicBezTo>
                  <a:pt x="-20139" y="484904"/>
                  <a:pt x="-5888" y="324010"/>
                  <a:pt x="0" y="137498"/>
                </a:cubicBezTo>
                <a:close/>
              </a:path>
              <a:path w="4292484" h="1217228" stroke="0" extrusionOk="0">
                <a:moveTo>
                  <a:pt x="0" y="137498"/>
                </a:moveTo>
                <a:cubicBezTo>
                  <a:pt x="-13564" y="53193"/>
                  <a:pt x="51316" y="3845"/>
                  <a:pt x="137498" y="0"/>
                </a:cubicBezTo>
                <a:cubicBezTo>
                  <a:pt x="451463" y="-29448"/>
                  <a:pt x="731958" y="-10002"/>
                  <a:pt x="887429" y="0"/>
                </a:cubicBezTo>
                <a:cubicBezTo>
                  <a:pt x="1042900" y="10002"/>
                  <a:pt x="1312039" y="-8537"/>
                  <a:pt x="1516836" y="0"/>
                </a:cubicBezTo>
                <a:cubicBezTo>
                  <a:pt x="1721633" y="8537"/>
                  <a:pt x="1895047" y="24382"/>
                  <a:pt x="2106067" y="0"/>
                </a:cubicBezTo>
                <a:cubicBezTo>
                  <a:pt x="2317087" y="-24382"/>
                  <a:pt x="2578539" y="11959"/>
                  <a:pt x="2815823" y="0"/>
                </a:cubicBezTo>
                <a:cubicBezTo>
                  <a:pt x="3053107" y="-11959"/>
                  <a:pt x="3172375" y="25282"/>
                  <a:pt x="3445230" y="0"/>
                </a:cubicBezTo>
                <a:cubicBezTo>
                  <a:pt x="3718085" y="-25282"/>
                  <a:pt x="3908244" y="-4354"/>
                  <a:pt x="4154986" y="0"/>
                </a:cubicBezTo>
                <a:cubicBezTo>
                  <a:pt x="4229489" y="-13682"/>
                  <a:pt x="4284023" y="73318"/>
                  <a:pt x="4292484" y="137498"/>
                </a:cubicBezTo>
                <a:cubicBezTo>
                  <a:pt x="4313588" y="301697"/>
                  <a:pt x="4294050" y="456052"/>
                  <a:pt x="4292484" y="589769"/>
                </a:cubicBezTo>
                <a:cubicBezTo>
                  <a:pt x="4290918" y="723486"/>
                  <a:pt x="4269607" y="836735"/>
                  <a:pt x="4292484" y="1079730"/>
                </a:cubicBezTo>
                <a:cubicBezTo>
                  <a:pt x="4293923" y="1157811"/>
                  <a:pt x="4232107" y="1229476"/>
                  <a:pt x="4154986" y="1217228"/>
                </a:cubicBezTo>
                <a:cubicBezTo>
                  <a:pt x="3889020" y="1225049"/>
                  <a:pt x="3863238" y="1209306"/>
                  <a:pt x="3605929" y="1217228"/>
                </a:cubicBezTo>
                <a:cubicBezTo>
                  <a:pt x="3348620" y="1225150"/>
                  <a:pt x="3142838" y="1242260"/>
                  <a:pt x="2855998" y="1217228"/>
                </a:cubicBezTo>
                <a:cubicBezTo>
                  <a:pt x="2569158" y="1192196"/>
                  <a:pt x="2402065" y="1216352"/>
                  <a:pt x="2266767" y="1217228"/>
                </a:cubicBezTo>
                <a:cubicBezTo>
                  <a:pt x="2131469" y="1218104"/>
                  <a:pt x="1881382" y="1221356"/>
                  <a:pt x="1597185" y="1217228"/>
                </a:cubicBezTo>
                <a:cubicBezTo>
                  <a:pt x="1312988" y="1213100"/>
                  <a:pt x="1002130" y="1191321"/>
                  <a:pt x="847254" y="1217228"/>
                </a:cubicBezTo>
                <a:cubicBezTo>
                  <a:pt x="692378" y="1243135"/>
                  <a:pt x="340535" y="1212849"/>
                  <a:pt x="137498" y="1217228"/>
                </a:cubicBezTo>
                <a:cubicBezTo>
                  <a:pt x="58202" y="1223232"/>
                  <a:pt x="3276" y="1158102"/>
                  <a:pt x="0" y="1079730"/>
                </a:cubicBezTo>
                <a:cubicBezTo>
                  <a:pt x="-19490" y="915781"/>
                  <a:pt x="-14441" y="813190"/>
                  <a:pt x="0" y="627459"/>
                </a:cubicBezTo>
                <a:cubicBezTo>
                  <a:pt x="14441" y="441728"/>
                  <a:pt x="-2233" y="280465"/>
                  <a:pt x="0" y="137498"/>
                </a:cubicBezTo>
                <a:close/>
              </a:path>
            </a:pathLst>
          </a:custGeom>
          <a:solidFill>
            <a:srgbClr val="69C6FF"/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>
                      <a:gd name="adj" fmla="val 11296"/>
                    </a:avLst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엘리스 DX널리체 Bold" panose="020B0600000101010101" pitchFamily="34" charset="-127"/>
              <a:ea typeface="엘리스 DX널리체 Bold" panose="020B0600000101010101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9C3F12-5F0F-CC21-7AE2-4A18B54D8327}"/>
              </a:ext>
            </a:extLst>
          </p:cNvPr>
          <p:cNvSpPr txBox="1"/>
          <p:nvPr/>
        </p:nvSpPr>
        <p:spPr>
          <a:xfrm>
            <a:off x="688664" y="368810"/>
            <a:ext cx="4092787" cy="10138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996" dirty="0" err="1">
                <a:solidFill>
                  <a:schemeClr val="bg1"/>
                </a:solidFill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인천아이이음</a:t>
            </a:r>
            <a:r>
              <a:rPr lang="ko-KR" altLang="en-US" sz="2722" dirty="0">
                <a:solidFill>
                  <a:schemeClr val="bg1"/>
                </a:solidFill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 </a:t>
            </a:r>
            <a:endParaRPr lang="en-US" altLang="ko-KR" sz="2722" dirty="0">
              <a:solidFill>
                <a:schemeClr val="bg1"/>
              </a:solidFill>
              <a:latin typeface="엘리스 DX널리체  Medium" panose="020B0600000101010101" pitchFamily="34" charset="-127"/>
              <a:ea typeface="엘리스 DX널리체  Medium" panose="020B0600000101010101" pitchFamily="34" charset="-127"/>
            </a:endParaRPr>
          </a:p>
          <a:p>
            <a:pPr algn="dist"/>
            <a:r>
              <a:rPr lang="ko-KR" altLang="en-US" sz="3266" dirty="0">
                <a:solidFill>
                  <a:schemeClr val="bg1"/>
                </a:solidFill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졸업식 </a:t>
            </a:r>
            <a:r>
              <a:rPr lang="en-US" altLang="ko-KR" sz="3266" dirty="0">
                <a:solidFill>
                  <a:schemeClr val="bg1"/>
                </a:solidFill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PPT</a:t>
            </a:r>
            <a:r>
              <a:rPr lang="ko-KR" altLang="en-US" sz="3266" dirty="0">
                <a:solidFill>
                  <a:schemeClr val="bg1"/>
                </a:solidFill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 활용 </a:t>
            </a:r>
            <a:r>
              <a:rPr lang="en-US" altLang="ko-KR" sz="3266" dirty="0">
                <a:solidFill>
                  <a:schemeClr val="bg1"/>
                </a:solidFill>
                <a:latin typeface="엘리스 DX널리체  Medium" panose="020B0600000101010101" pitchFamily="34" charset="-127"/>
                <a:ea typeface="엘리스 DX널리체  Medium" panose="020B0600000101010101" pitchFamily="34" charset="-127"/>
              </a:rPr>
              <a:t>TIP</a:t>
            </a:r>
            <a:endParaRPr lang="ko-KR" altLang="en-US" sz="2722" dirty="0">
              <a:solidFill>
                <a:schemeClr val="bg1"/>
              </a:solidFill>
              <a:latin typeface="엘리스 DX널리체  Medium" panose="020B0600000101010101" pitchFamily="34" charset="-127"/>
              <a:ea typeface="엘리스 DX널리체  Medium" panose="020B0600000101010101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DA23B8-0034-3C25-337C-2181B75761C0}"/>
              </a:ext>
            </a:extLst>
          </p:cNvPr>
          <p:cNvSpPr txBox="1"/>
          <p:nvPr/>
        </p:nvSpPr>
        <p:spPr>
          <a:xfrm>
            <a:off x="488967" y="1648771"/>
            <a:ext cx="11369658" cy="508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1. 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배경 색을 바꾸고 싶다면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 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화면 상단에서 디자인 → 오른쪽 배경 서식에서 변경하세요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A5F42BC-3663-F5FF-35E3-CFA8F3BC5FD8}"/>
              </a:ext>
            </a:extLst>
          </p:cNvPr>
          <p:cNvGrpSpPr/>
          <p:nvPr/>
        </p:nvGrpSpPr>
        <p:grpSpPr>
          <a:xfrm>
            <a:off x="6023817" y="2277800"/>
            <a:ext cx="3114675" cy="1047538"/>
            <a:chOff x="6023817" y="2277800"/>
            <a:chExt cx="3114675" cy="1047538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12E1F24B-714A-CFF2-F0AB-B0EB8E726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064" r="56320" b="38910"/>
            <a:stretch>
              <a:fillRect/>
            </a:stretch>
          </p:blipFill>
          <p:spPr>
            <a:xfrm>
              <a:off x="6023817" y="2277800"/>
              <a:ext cx="3114675" cy="1047538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1BCE7009-3CD7-EF8F-925D-05590B298E7B}"/>
                </a:ext>
              </a:extLst>
            </p:cNvPr>
            <p:cNvSpPr/>
            <p:nvPr/>
          </p:nvSpPr>
          <p:spPr>
            <a:xfrm>
              <a:off x="7352856" y="2581146"/>
              <a:ext cx="619224" cy="44084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102CCBD8-9325-3993-C4E3-5C50CD18BC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8124" y="882890"/>
            <a:ext cx="2695951" cy="361047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AB1A791-F76C-20E8-49C6-8DAA3BE42FB9}"/>
              </a:ext>
            </a:extLst>
          </p:cNvPr>
          <p:cNvSpPr txBox="1"/>
          <p:nvPr/>
        </p:nvSpPr>
        <p:spPr>
          <a:xfrm>
            <a:off x="488967" y="3790810"/>
            <a:ext cx="11369658" cy="508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2. 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도형 색을 바꾸고 싶다면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 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도형 클릭 → 화면 상단의 그림 서식 → 색 눌러서 변경하세요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3C856F7-5456-0910-31F5-27DF6B1E5D56}"/>
              </a:ext>
            </a:extLst>
          </p:cNvPr>
          <p:cNvSpPr txBox="1"/>
          <p:nvPr/>
        </p:nvSpPr>
        <p:spPr>
          <a:xfrm>
            <a:off x="6388750" y="114542"/>
            <a:ext cx="6146847" cy="508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사용된 폰트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: </a:t>
            </a:r>
            <a:r>
              <a:rPr lang="ko-KR" altLang="en-US" sz="2000" dirty="0" err="1">
                <a:latin typeface="ONE 모바일POP" panose="00000500000000000000" pitchFamily="2" charset="-127"/>
                <a:ea typeface="ONE 모바일POP" panose="00000500000000000000" pitchFamily="2" charset="-127"/>
              </a:rPr>
              <a:t>엘리스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 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DX </a:t>
            </a:r>
            <a:r>
              <a:rPr lang="ko-KR" altLang="en-US" sz="2000" dirty="0" err="1">
                <a:latin typeface="ONE 모바일POP" panose="00000500000000000000" pitchFamily="2" charset="-127"/>
                <a:ea typeface="ONE 모바일POP" panose="00000500000000000000" pitchFamily="2" charset="-127"/>
              </a:rPr>
              <a:t>널리체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, ONE 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모바일 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POP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체</a:t>
            </a:r>
            <a:endParaRPr lang="en-US" altLang="ko-KR" sz="2000" dirty="0">
              <a:latin typeface="ONE 모바일POP" panose="00000500000000000000" pitchFamily="2" charset="-127"/>
              <a:ea typeface="ONE 모바일POP" panose="00000500000000000000" pitchFamily="2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C0958937-94AD-FA9A-79BB-8BFFD237BDF8}"/>
              </a:ext>
            </a:extLst>
          </p:cNvPr>
          <p:cNvGrpSpPr/>
          <p:nvPr/>
        </p:nvGrpSpPr>
        <p:grpSpPr>
          <a:xfrm>
            <a:off x="2756267" y="4532582"/>
            <a:ext cx="3400900" cy="314369"/>
            <a:chOff x="2756267" y="4532582"/>
            <a:chExt cx="3400900" cy="314369"/>
          </a:xfrm>
        </p:grpSpPr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67EC6A50-54A2-1C81-1084-C378336DA9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56267" y="4532582"/>
              <a:ext cx="3400900" cy="314369"/>
            </a:xfrm>
            <a:prstGeom prst="rect">
              <a:avLst/>
            </a:prstGeom>
          </p:spPr>
        </p:pic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1C09A18F-7FDE-F449-40E0-B235E33D4936}"/>
                </a:ext>
              </a:extLst>
            </p:cNvPr>
            <p:cNvSpPr/>
            <p:nvPr/>
          </p:nvSpPr>
          <p:spPr>
            <a:xfrm>
              <a:off x="3687459" y="4534678"/>
              <a:ext cx="836915" cy="31227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4" name="그림 23">
            <a:extLst>
              <a:ext uri="{FF2B5EF4-FFF2-40B4-BE49-F238E27FC236}">
                <a16:creationId xmlns:a16="http://schemas.microsoft.com/office/drawing/2014/main" id="{C6ECC8E1-B690-4A6D-9E64-17C03A2474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8318" y="4374280"/>
            <a:ext cx="2365672" cy="177173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1F846C2-C2DA-C1CD-20A8-A861FCA4B008}"/>
              </a:ext>
            </a:extLst>
          </p:cNvPr>
          <p:cNvSpPr txBox="1"/>
          <p:nvPr/>
        </p:nvSpPr>
        <p:spPr>
          <a:xfrm>
            <a:off x="241903" y="6180576"/>
            <a:ext cx="6146847" cy="508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더 많은 행사 자료는 </a:t>
            </a:r>
            <a:r>
              <a:rPr lang="ko-KR" altLang="en-US" sz="2000" dirty="0" err="1">
                <a:latin typeface="ONE 모바일POP" panose="00000500000000000000" pitchFamily="2" charset="-127"/>
                <a:ea typeface="ONE 모바일POP" panose="00000500000000000000" pitchFamily="2" charset="-127"/>
              </a:rPr>
              <a:t>인천아이이음플랫폼에서</a:t>
            </a:r>
            <a:r>
              <a:rPr lang="ko-KR" altLang="en-US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 확인하세요</a:t>
            </a:r>
            <a:r>
              <a:rPr lang="en-US" altLang="ko-KR" sz="2000" dirty="0">
                <a:latin typeface="ONE 모바일POP" panose="00000500000000000000" pitchFamily="2" charset="-127"/>
                <a:ea typeface="ONE 모바일POP" panose="00000500000000000000" pitchFamily="2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07392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194</Words>
  <Application>Microsoft Office PowerPoint</Application>
  <PresentationFormat>와이드스크린</PresentationFormat>
  <Paragraphs>83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7" baseType="lpstr">
      <vt:lpstr>ONE 모바일POP</vt:lpstr>
      <vt:lpstr>ONE 모바일고딕 Title</vt:lpstr>
      <vt:lpstr>궁서체</vt:lpstr>
      <vt:lpstr>맑은 고딕</vt:lpstr>
      <vt:lpstr>엘리스 DX널리체  Medium</vt:lpstr>
      <vt:lpstr>엘리스 DX널리체 Bold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신진희</dc:creator>
  <cp:lastModifiedBy>신진희</cp:lastModifiedBy>
  <cp:revision>10</cp:revision>
  <dcterms:created xsi:type="dcterms:W3CDTF">2025-07-27T11:40:52Z</dcterms:created>
  <dcterms:modified xsi:type="dcterms:W3CDTF">2025-07-31T06:13:23Z</dcterms:modified>
</cp:coreProperties>
</file>